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3" r:id="rId2"/>
    <p:sldId id="277" r:id="rId3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B898D0"/>
    <a:srgbClr val="7030A0"/>
    <a:srgbClr val="333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09" autoAdjust="0"/>
    <p:restoredTop sz="94660"/>
  </p:normalViewPr>
  <p:slideViewPr>
    <p:cSldViewPr snapToGrid="0">
      <p:cViewPr varScale="1">
        <p:scale>
          <a:sx n="61" d="100"/>
          <a:sy n="61" d="100"/>
        </p:scale>
        <p:origin x="54" y="8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将平 須田" userId="fe2c178c1eb9832d" providerId="LiveId" clId="{3A38A4DC-5B50-444F-A61B-822305877F52}"/>
    <pc:docChg chg="custSel delSld modSld">
      <pc:chgData name="将平 須田" userId="fe2c178c1eb9832d" providerId="LiveId" clId="{3A38A4DC-5B50-444F-A61B-822305877F52}" dt="2023-10-05T09:47:45.068" v="2" actId="2696"/>
      <pc:docMkLst>
        <pc:docMk/>
      </pc:docMkLst>
      <pc:sldChg chg="delSp mod delAnim">
        <pc:chgData name="将平 須田" userId="fe2c178c1eb9832d" providerId="LiveId" clId="{3A38A4DC-5B50-444F-A61B-822305877F52}" dt="2023-10-05T09:47:01.303" v="0" actId="478"/>
        <pc:sldMkLst>
          <pc:docMk/>
          <pc:sldMk cId="3857359397" sldId="273"/>
        </pc:sldMkLst>
        <pc:spChg chg="del">
          <ac:chgData name="将平 須田" userId="fe2c178c1eb9832d" providerId="LiveId" clId="{3A38A4DC-5B50-444F-A61B-822305877F52}" dt="2023-10-05T09:47:01.303" v="0" actId="478"/>
          <ac:spMkLst>
            <pc:docMk/>
            <pc:sldMk cId="3857359397" sldId="273"/>
            <ac:spMk id="79" creationId="{4D1A9E9C-B53A-41F0-8F0D-EC6BF4BA0900}"/>
          </ac:spMkLst>
        </pc:spChg>
      </pc:sldChg>
      <pc:sldChg chg="del">
        <pc:chgData name="将平 須田" userId="fe2c178c1eb9832d" providerId="LiveId" clId="{3A38A4DC-5B50-444F-A61B-822305877F52}" dt="2023-10-05T09:47:45.068" v="2" actId="2696"/>
        <pc:sldMkLst>
          <pc:docMk/>
          <pc:sldMk cId="3537353172" sldId="275"/>
        </pc:sldMkLst>
      </pc:sldChg>
      <pc:sldChg chg="del">
        <pc:chgData name="将平 須田" userId="fe2c178c1eb9832d" providerId="LiveId" clId="{3A38A4DC-5B50-444F-A61B-822305877F52}" dt="2023-10-05T09:47:32.547" v="1" actId="2696"/>
        <pc:sldMkLst>
          <pc:docMk/>
          <pc:sldMk cId="90504458" sldId="276"/>
        </pc:sldMkLst>
      </pc:sldChg>
    </pc:docChg>
  </pc:docChgLst>
  <pc:docChgLst>
    <pc:chgData name="美雨 大里" userId="0d3321fe1dd1b924" providerId="LiveId" clId="{B410D6BD-E5BD-4148-A5A4-93D51C585E30}"/>
    <pc:docChg chg="custSel modSld">
      <pc:chgData name="美雨 大里" userId="0d3321fe1dd1b924" providerId="LiveId" clId="{B410D6BD-E5BD-4148-A5A4-93D51C585E30}" dt="2022-08-19T08:29:38.592" v="118" actId="14100"/>
      <pc:docMkLst>
        <pc:docMk/>
      </pc:docMkLst>
      <pc:sldChg chg="addSp delSp modSp mod delAnim modAnim">
        <pc:chgData name="美雨 大里" userId="0d3321fe1dd1b924" providerId="LiveId" clId="{B410D6BD-E5BD-4148-A5A4-93D51C585E30}" dt="2022-08-19T08:29:38.592" v="118" actId="14100"/>
        <pc:sldMkLst>
          <pc:docMk/>
          <pc:sldMk cId="3537353172" sldId="275"/>
        </pc:sldMkLst>
        <pc:spChg chg="add mod">
          <ac:chgData name="美雨 大里" userId="0d3321fe1dd1b924" providerId="LiveId" clId="{B410D6BD-E5BD-4148-A5A4-93D51C585E30}" dt="2022-08-19T08:23:35.815" v="26" actId="20577"/>
          <ac:spMkLst>
            <pc:docMk/>
            <pc:sldMk cId="3537353172" sldId="275"/>
            <ac:spMk id="2" creationId="{4EDDDB6F-0AAD-ACD7-688B-DDC79EADA6A6}"/>
          </ac:spMkLst>
        </pc:spChg>
        <pc:spChg chg="add mod">
          <ac:chgData name="美雨 大里" userId="0d3321fe1dd1b924" providerId="LiveId" clId="{B410D6BD-E5BD-4148-A5A4-93D51C585E30}" dt="2022-08-19T08:23:32.007" v="22" actId="20577"/>
          <ac:spMkLst>
            <pc:docMk/>
            <pc:sldMk cId="3537353172" sldId="275"/>
            <ac:spMk id="3" creationId="{BEDD1D80-EDCE-E5B0-B976-57F5E76FEA46}"/>
          </ac:spMkLst>
        </pc:spChg>
        <pc:spChg chg="add mod">
          <ac:chgData name="美雨 大里" userId="0d3321fe1dd1b924" providerId="LiveId" clId="{B410D6BD-E5BD-4148-A5A4-93D51C585E30}" dt="2022-08-19T08:29:38.592" v="118" actId="14100"/>
          <ac:spMkLst>
            <pc:docMk/>
            <pc:sldMk cId="3537353172" sldId="275"/>
            <ac:spMk id="11" creationId="{92832851-958C-E4BB-BDE3-FD033C803895}"/>
          </ac:spMkLst>
        </pc:spChg>
        <pc:spChg chg="add mod">
          <ac:chgData name="美雨 大里" userId="0d3321fe1dd1b924" providerId="LiveId" clId="{B410D6BD-E5BD-4148-A5A4-93D51C585E30}" dt="2022-08-19T08:28:25.714" v="91" actId="1076"/>
          <ac:spMkLst>
            <pc:docMk/>
            <pc:sldMk cId="3537353172" sldId="275"/>
            <ac:spMk id="12" creationId="{27D0C00C-F3BE-AABD-D349-31798EA2BF29}"/>
          </ac:spMkLst>
        </pc:spChg>
        <pc:spChg chg="add mod">
          <ac:chgData name="美雨 大里" userId="0d3321fe1dd1b924" providerId="LiveId" clId="{B410D6BD-E5BD-4148-A5A4-93D51C585E30}" dt="2022-08-19T08:29:35.679" v="117" actId="14100"/>
          <ac:spMkLst>
            <pc:docMk/>
            <pc:sldMk cId="3537353172" sldId="275"/>
            <ac:spMk id="13" creationId="{809DFE9C-FB11-C07C-32AE-EAB6A817FE5A}"/>
          </ac:spMkLst>
        </pc:spChg>
        <pc:spChg chg="add mod">
          <ac:chgData name="美雨 大里" userId="0d3321fe1dd1b924" providerId="LiveId" clId="{B410D6BD-E5BD-4148-A5A4-93D51C585E30}" dt="2022-08-19T08:29:32.049" v="116" actId="14100"/>
          <ac:spMkLst>
            <pc:docMk/>
            <pc:sldMk cId="3537353172" sldId="275"/>
            <ac:spMk id="14" creationId="{E5ED847E-42FF-966A-BE4F-9F00D3C9089D}"/>
          </ac:spMkLst>
        </pc:spChg>
        <pc:spChg chg="mod">
          <ac:chgData name="美雨 大里" userId="0d3321fe1dd1b924" providerId="LiveId" clId="{B410D6BD-E5BD-4148-A5A4-93D51C585E30}" dt="2022-08-19T08:24:35.094" v="37" actId="1076"/>
          <ac:spMkLst>
            <pc:docMk/>
            <pc:sldMk cId="3537353172" sldId="275"/>
            <ac:spMk id="46" creationId="{A751A4C2-BFD3-47C8-85D7-24ED4B5AF355}"/>
          </ac:spMkLst>
        </pc:spChg>
        <pc:spChg chg="mod">
          <ac:chgData name="美雨 大里" userId="0d3321fe1dd1b924" providerId="LiveId" clId="{B410D6BD-E5BD-4148-A5A4-93D51C585E30}" dt="2022-08-19T08:28:12.255" v="89" actId="1076"/>
          <ac:spMkLst>
            <pc:docMk/>
            <pc:sldMk cId="3537353172" sldId="275"/>
            <ac:spMk id="82" creationId="{B3B23FC7-6559-4316-993B-83D0444D9D81}"/>
          </ac:spMkLst>
        </pc:spChg>
        <pc:spChg chg="mod">
          <ac:chgData name="美雨 大里" userId="0d3321fe1dd1b924" providerId="LiveId" clId="{B410D6BD-E5BD-4148-A5A4-93D51C585E30}" dt="2022-08-19T08:28:21.695" v="90" actId="1076"/>
          <ac:spMkLst>
            <pc:docMk/>
            <pc:sldMk cId="3537353172" sldId="275"/>
            <ac:spMk id="83" creationId="{14A741A2-8D04-4808-B3E4-FF10F7453626}"/>
          </ac:spMkLst>
        </pc:spChg>
        <pc:spChg chg="mod">
          <ac:chgData name="美雨 大里" userId="0d3321fe1dd1b924" providerId="LiveId" clId="{B410D6BD-E5BD-4148-A5A4-93D51C585E30}" dt="2022-08-19T08:22:53.214" v="12" actId="20577"/>
          <ac:spMkLst>
            <pc:docMk/>
            <pc:sldMk cId="3537353172" sldId="275"/>
            <ac:spMk id="88" creationId="{AFB30470-72D9-46C2-A4F4-237C61EA8BA9}"/>
          </ac:spMkLst>
        </pc:spChg>
        <pc:spChg chg="del mod">
          <ac:chgData name="美雨 大里" userId="0d3321fe1dd1b924" providerId="LiveId" clId="{B410D6BD-E5BD-4148-A5A4-93D51C585E30}" dt="2022-08-19T08:24:25.899" v="35" actId="478"/>
          <ac:spMkLst>
            <pc:docMk/>
            <pc:sldMk cId="3537353172" sldId="275"/>
            <ac:spMk id="89" creationId="{B115C9BF-76B7-4E7B-ACC3-C9496CC5055C}"/>
          </ac:spMkLst>
        </pc:spChg>
        <pc:spChg chg="mod">
          <ac:chgData name="美雨 大里" userId="0d3321fe1dd1b924" providerId="LiveId" clId="{B410D6BD-E5BD-4148-A5A4-93D51C585E30}" dt="2022-08-19T08:24:22.006" v="33" actId="1076"/>
          <ac:spMkLst>
            <pc:docMk/>
            <pc:sldMk cId="3537353172" sldId="275"/>
            <ac:spMk id="90" creationId="{57F24677-74F5-46F1-9B71-2FFAD4D49C65}"/>
          </ac:spMkLst>
        </pc:spChg>
        <pc:spChg chg="del">
          <ac:chgData name="美雨 大里" userId="0d3321fe1dd1b924" providerId="LiveId" clId="{B410D6BD-E5BD-4148-A5A4-93D51C585E30}" dt="2022-08-19T08:24:16.361" v="32" actId="478"/>
          <ac:spMkLst>
            <pc:docMk/>
            <pc:sldMk cId="3537353172" sldId="275"/>
            <ac:spMk id="91" creationId="{D81CBB2E-6397-4F9E-966A-A92C721FFA97}"/>
          </ac:spMkLst>
        </pc:spChg>
        <pc:spChg chg="mod">
          <ac:chgData name="美雨 大里" userId="0d3321fe1dd1b924" providerId="LiveId" clId="{B410D6BD-E5BD-4148-A5A4-93D51C585E30}" dt="2022-08-19T08:24:14.020" v="31" actId="1076"/>
          <ac:spMkLst>
            <pc:docMk/>
            <pc:sldMk cId="3537353172" sldId="275"/>
            <ac:spMk id="92" creationId="{6EB6D3CB-8412-46DC-B38B-691ED055AF01}"/>
          </ac:spMkLst>
        </pc:spChg>
        <pc:spChg chg="del mod">
          <ac:chgData name="美雨 大里" userId="0d3321fe1dd1b924" providerId="LiveId" clId="{B410D6BD-E5BD-4148-A5A4-93D51C585E30}" dt="2022-08-19T08:24:10.137" v="30" actId="478"/>
          <ac:spMkLst>
            <pc:docMk/>
            <pc:sldMk cId="3537353172" sldId="275"/>
            <ac:spMk id="93" creationId="{3EA43477-1F8C-4D0A-B086-BD54118D9B1F}"/>
          </ac:spMkLst>
        </pc:spChg>
        <pc:spChg chg="mod">
          <ac:chgData name="美雨 大里" userId="0d3321fe1dd1b924" providerId="LiveId" clId="{B410D6BD-E5BD-4148-A5A4-93D51C585E30}" dt="2022-08-19T08:24:39.264" v="38" actId="1076"/>
          <ac:spMkLst>
            <pc:docMk/>
            <pc:sldMk cId="3537353172" sldId="275"/>
            <ac:spMk id="184" creationId="{4DD34817-5495-4E59-9504-1209DE03C565}"/>
          </ac:spMkLst>
        </pc:spChg>
        <pc:spChg chg="del">
          <ac:chgData name="美雨 大里" userId="0d3321fe1dd1b924" providerId="LiveId" clId="{B410D6BD-E5BD-4148-A5A4-93D51C585E30}" dt="2022-08-19T08:23:53.745" v="28" actId="478"/>
          <ac:spMkLst>
            <pc:docMk/>
            <pc:sldMk cId="3537353172" sldId="275"/>
            <ac:spMk id="185" creationId="{F49B8305-30BB-4A41-A23A-51FFC8E198EC}"/>
          </ac:spMkLst>
        </pc:spChg>
        <pc:spChg chg="del">
          <ac:chgData name="美雨 大里" userId="0d3321fe1dd1b924" providerId="LiveId" clId="{B410D6BD-E5BD-4148-A5A4-93D51C585E30}" dt="2022-08-19T08:23:41.405" v="27" actId="478"/>
          <ac:spMkLst>
            <pc:docMk/>
            <pc:sldMk cId="3537353172" sldId="275"/>
            <ac:spMk id="188" creationId="{48972092-BD83-440D-8B58-E3F193363E78}"/>
          </ac:spMkLst>
        </pc:spChg>
        <pc:picChg chg="mod">
          <ac:chgData name="美雨 大里" userId="0d3321fe1dd1b924" providerId="LiveId" clId="{B410D6BD-E5BD-4148-A5A4-93D51C585E30}" dt="2022-08-19T08:28:05.114" v="87" actId="1076"/>
          <ac:picMkLst>
            <pc:docMk/>
            <pc:sldMk cId="3537353172" sldId="275"/>
            <ac:picMk id="5" creationId="{7575A77D-0629-4EE6-9805-545A0C94FCBE}"/>
          </ac:picMkLst>
        </pc:picChg>
      </pc:sldChg>
    </pc:docChg>
  </pc:docChgLst>
  <pc:docChgLst>
    <pc:chgData name="須田 将平" userId="fe2c178c1eb9832d" providerId="LiveId" clId="{49A9398F-E88E-4511-AD43-87D38AC64700}"/>
    <pc:docChg chg="undo custSel addSld modSld">
      <pc:chgData name="須田 将平" userId="fe2c178c1eb9832d" providerId="LiveId" clId="{49A9398F-E88E-4511-AD43-87D38AC64700}" dt="2023-06-18T03:19:19.150" v="227" actId="14100"/>
      <pc:docMkLst>
        <pc:docMk/>
      </pc:docMkLst>
      <pc:sldChg chg="addSp delSp mod">
        <pc:chgData name="須田 将平" userId="fe2c178c1eb9832d" providerId="LiveId" clId="{49A9398F-E88E-4511-AD43-87D38AC64700}" dt="2023-06-18T03:05:09.570" v="1" actId="478"/>
        <pc:sldMkLst>
          <pc:docMk/>
          <pc:sldMk cId="3857359397" sldId="273"/>
        </pc:sldMkLst>
        <pc:picChg chg="add del">
          <ac:chgData name="須田 将平" userId="fe2c178c1eb9832d" providerId="LiveId" clId="{49A9398F-E88E-4511-AD43-87D38AC64700}" dt="2023-06-18T03:05:09.570" v="1" actId="478"/>
          <ac:picMkLst>
            <pc:docMk/>
            <pc:sldMk cId="3857359397" sldId="273"/>
            <ac:picMk id="27" creationId="{B05E4D92-FFFB-4590-F576-77B957A8E763}"/>
          </ac:picMkLst>
        </pc:picChg>
      </pc:sldChg>
      <pc:sldChg chg="addSp delSp modSp add mod">
        <pc:chgData name="須田 将平" userId="fe2c178c1eb9832d" providerId="LiveId" clId="{49A9398F-E88E-4511-AD43-87D38AC64700}" dt="2023-06-18T03:19:19.150" v="227" actId="14100"/>
        <pc:sldMkLst>
          <pc:docMk/>
          <pc:sldMk cId="90504458" sldId="276"/>
        </pc:sldMkLst>
        <pc:spChg chg="mod">
          <ac:chgData name="須田 将平" userId="fe2c178c1eb9832d" providerId="LiveId" clId="{49A9398F-E88E-4511-AD43-87D38AC64700}" dt="2023-06-18T03:06:39.583" v="45" actId="1076"/>
          <ac:spMkLst>
            <pc:docMk/>
            <pc:sldMk cId="90504458" sldId="276"/>
            <ac:spMk id="24" creationId="{19D14672-D517-49E5-BA61-8E7DAFAF631B}"/>
          </ac:spMkLst>
        </pc:spChg>
        <pc:spChg chg="add mod">
          <ac:chgData name="須田 将平" userId="fe2c178c1eb9832d" providerId="LiveId" clId="{49A9398F-E88E-4511-AD43-87D38AC64700}" dt="2023-06-18T03:19:01.731" v="225" actId="1076"/>
          <ac:spMkLst>
            <pc:docMk/>
            <pc:sldMk cId="90504458" sldId="276"/>
            <ac:spMk id="25" creationId="{31BC882C-CD95-D7A5-364C-CE9EFAE24533}"/>
          </ac:spMkLst>
        </pc:spChg>
        <pc:spChg chg="del">
          <ac:chgData name="須田 将平" userId="fe2c178c1eb9832d" providerId="LiveId" clId="{49A9398F-E88E-4511-AD43-87D38AC64700}" dt="2023-06-18T03:05:19.359" v="3" actId="478"/>
          <ac:spMkLst>
            <pc:docMk/>
            <pc:sldMk cId="90504458" sldId="276"/>
            <ac:spMk id="26" creationId="{3713ABBA-30DE-4AB3-AE0D-3940096A0744}"/>
          </ac:spMkLst>
        </pc:spChg>
        <pc:spChg chg="add mod">
          <ac:chgData name="須田 将平" userId="fe2c178c1eb9832d" providerId="LiveId" clId="{49A9398F-E88E-4511-AD43-87D38AC64700}" dt="2023-06-18T03:19:19.150" v="227" actId="14100"/>
          <ac:spMkLst>
            <pc:docMk/>
            <pc:sldMk cId="90504458" sldId="276"/>
            <ac:spMk id="27" creationId="{A91332F4-67D7-54C4-6439-89A93D5893A2}"/>
          </ac:spMkLst>
        </pc:spChg>
        <pc:spChg chg="add mod">
          <ac:chgData name="須田 将平" userId="fe2c178c1eb9832d" providerId="LiveId" clId="{49A9398F-E88E-4511-AD43-87D38AC64700}" dt="2023-06-18T03:08:51.512" v="86" actId="404"/>
          <ac:spMkLst>
            <pc:docMk/>
            <pc:sldMk cId="90504458" sldId="276"/>
            <ac:spMk id="28" creationId="{72261EC4-03CF-8F54-2EC8-241397369AF1}"/>
          </ac:spMkLst>
        </pc:spChg>
        <pc:spChg chg="add mod">
          <ac:chgData name="須田 将平" userId="fe2c178c1eb9832d" providerId="LiveId" clId="{49A9398F-E88E-4511-AD43-87D38AC64700}" dt="2023-06-18T03:17:20.915" v="218" actId="1076"/>
          <ac:spMkLst>
            <pc:docMk/>
            <pc:sldMk cId="90504458" sldId="276"/>
            <ac:spMk id="29" creationId="{5DEC6104-B471-E7CB-B2E6-2B46F64987AB}"/>
          </ac:spMkLst>
        </pc:spChg>
        <pc:spChg chg="add mod">
          <ac:chgData name="須田 将平" userId="fe2c178c1eb9832d" providerId="LiveId" clId="{49A9398F-E88E-4511-AD43-87D38AC64700}" dt="2023-06-18T03:17:14.582" v="217" actId="14100"/>
          <ac:spMkLst>
            <pc:docMk/>
            <pc:sldMk cId="90504458" sldId="276"/>
            <ac:spMk id="30" creationId="{2F0C8D52-891E-03FD-0A33-3787008E4E97}"/>
          </ac:spMkLst>
        </pc:spChg>
        <pc:spChg chg="add mod">
          <ac:chgData name="須田 将平" userId="fe2c178c1eb9832d" providerId="LiveId" clId="{49A9398F-E88E-4511-AD43-87D38AC64700}" dt="2023-06-18T03:13:58.849" v="184" actId="403"/>
          <ac:spMkLst>
            <pc:docMk/>
            <pc:sldMk cId="90504458" sldId="276"/>
            <ac:spMk id="31" creationId="{09043992-5968-E377-97DC-7286219074CF}"/>
          </ac:spMkLst>
        </pc:spChg>
        <pc:spChg chg="mod">
          <ac:chgData name="須田 将平" userId="fe2c178c1eb9832d" providerId="LiveId" clId="{49A9398F-E88E-4511-AD43-87D38AC64700}" dt="2023-06-18T03:09:03.846" v="90" actId="404"/>
          <ac:spMkLst>
            <pc:docMk/>
            <pc:sldMk cId="90504458" sldId="276"/>
            <ac:spMk id="190" creationId="{E2D2A15A-CA3E-4BEB-8358-1F20BB081D76}"/>
          </ac:spMkLst>
        </pc:spChg>
        <pc:picChg chg="mod">
          <ac:chgData name="須田 将平" userId="fe2c178c1eb9832d" providerId="LiveId" clId="{49A9398F-E88E-4511-AD43-87D38AC64700}" dt="2023-06-18T03:19:13.120" v="226" actId="1076"/>
          <ac:picMkLst>
            <pc:docMk/>
            <pc:sldMk cId="90504458" sldId="276"/>
            <ac:picMk id="5" creationId="{7575A77D-0629-4EE6-9805-545A0C94FCBE}"/>
          </ac:picMkLst>
        </pc:picChg>
      </pc:sldChg>
    </pc:docChg>
  </pc:docChgLst>
  <pc:docChgLst>
    <pc:chgData name="将平 須田" userId="fe2c178c1eb9832d" providerId="LiveId" clId="{49A9398F-E88E-4511-AD43-87D38AC64700}"/>
    <pc:docChg chg="undo custSel modSld">
      <pc:chgData name="将平 須田" userId="fe2c178c1eb9832d" providerId="LiveId" clId="{49A9398F-E88E-4511-AD43-87D38AC64700}" dt="2023-07-03T22:41:56.075" v="108" actId="478"/>
      <pc:docMkLst>
        <pc:docMk/>
      </pc:docMkLst>
      <pc:sldChg chg="addSp delSp modSp mod">
        <pc:chgData name="将平 須田" userId="fe2c178c1eb9832d" providerId="LiveId" clId="{49A9398F-E88E-4511-AD43-87D38AC64700}" dt="2023-07-03T22:41:56.075" v="108" actId="478"/>
        <pc:sldMkLst>
          <pc:docMk/>
          <pc:sldMk cId="3857359397" sldId="273"/>
        </pc:sldMkLst>
        <pc:spChg chg="add del mod">
          <ac:chgData name="将平 須田" userId="fe2c178c1eb9832d" providerId="LiveId" clId="{49A9398F-E88E-4511-AD43-87D38AC64700}" dt="2023-07-03T22:41:44.351" v="107" actId="478"/>
          <ac:spMkLst>
            <pc:docMk/>
            <pc:sldMk cId="3857359397" sldId="273"/>
            <ac:spMk id="2" creationId="{1F606E3B-C292-4ED4-84CC-1D80EFDADFCB}"/>
          </ac:spMkLst>
        </pc:spChg>
        <pc:spChg chg="del">
          <ac:chgData name="将平 須田" userId="fe2c178c1eb9832d" providerId="LiveId" clId="{49A9398F-E88E-4511-AD43-87D38AC64700}" dt="2023-07-03T22:41:56.075" v="108" actId="478"/>
          <ac:spMkLst>
            <pc:docMk/>
            <pc:sldMk cId="3857359397" sldId="273"/>
            <ac:spMk id="109" creationId="{5A9DD11F-FB38-4209-9D90-CC3A562033D2}"/>
          </ac:spMkLst>
        </pc:spChg>
      </pc:sldChg>
      <pc:sldChg chg="addSp modSp mod">
        <pc:chgData name="将平 須田" userId="fe2c178c1eb9832d" providerId="LiveId" clId="{49A9398F-E88E-4511-AD43-87D38AC64700}" dt="2023-06-28T03:30:41.144" v="104" actId="20577"/>
        <pc:sldMkLst>
          <pc:docMk/>
          <pc:sldMk cId="90504458" sldId="276"/>
        </pc:sldMkLst>
        <pc:spChg chg="mod">
          <ac:chgData name="将平 須田" userId="fe2c178c1eb9832d" providerId="LiveId" clId="{49A9398F-E88E-4511-AD43-87D38AC64700}" dt="2023-06-28T03:25:58.661" v="4" actId="14100"/>
          <ac:spMkLst>
            <pc:docMk/>
            <pc:sldMk cId="90504458" sldId="276"/>
            <ac:spMk id="25" creationId="{31BC882C-CD95-D7A5-364C-CE9EFAE24533}"/>
          </ac:spMkLst>
        </pc:spChg>
        <pc:spChg chg="add mod">
          <ac:chgData name="将平 須田" userId="fe2c178c1eb9832d" providerId="LiveId" clId="{49A9398F-E88E-4511-AD43-87D38AC64700}" dt="2023-06-28T03:29:11.113" v="57" actId="1076"/>
          <ac:spMkLst>
            <pc:docMk/>
            <pc:sldMk cId="90504458" sldId="276"/>
            <ac:spMk id="26" creationId="{9DEEECF4-C3E6-E3A0-8939-3AB0BF3559CB}"/>
          </ac:spMkLst>
        </pc:spChg>
        <pc:spChg chg="mod">
          <ac:chgData name="将平 須田" userId="fe2c178c1eb9832d" providerId="LiveId" clId="{49A9398F-E88E-4511-AD43-87D38AC64700}" dt="2023-06-28T03:26:28.941" v="14" actId="20577"/>
          <ac:spMkLst>
            <pc:docMk/>
            <pc:sldMk cId="90504458" sldId="276"/>
            <ac:spMk id="29" creationId="{5DEC6104-B471-E7CB-B2E6-2B46F64987AB}"/>
          </ac:spMkLst>
        </pc:spChg>
        <pc:spChg chg="mod">
          <ac:chgData name="将平 須田" userId="fe2c178c1eb9832d" providerId="LiveId" clId="{49A9398F-E88E-4511-AD43-87D38AC64700}" dt="2023-06-28T03:26:38.040" v="16" actId="1076"/>
          <ac:spMkLst>
            <pc:docMk/>
            <pc:sldMk cId="90504458" sldId="276"/>
            <ac:spMk id="30" creationId="{2F0C8D52-891E-03FD-0A33-3787008E4E97}"/>
          </ac:spMkLst>
        </pc:spChg>
        <pc:spChg chg="mod">
          <ac:chgData name="将平 須田" userId="fe2c178c1eb9832d" providerId="LiveId" clId="{49A9398F-E88E-4511-AD43-87D38AC64700}" dt="2023-06-28T03:26:16.168" v="8" actId="14100"/>
          <ac:spMkLst>
            <pc:docMk/>
            <pc:sldMk cId="90504458" sldId="276"/>
            <ac:spMk id="31" creationId="{09043992-5968-E377-97DC-7286219074CF}"/>
          </ac:spMkLst>
        </pc:spChg>
        <pc:spChg chg="add mod">
          <ac:chgData name="将平 須田" userId="fe2c178c1eb9832d" providerId="LiveId" clId="{49A9398F-E88E-4511-AD43-87D38AC64700}" dt="2023-06-28T03:30:41.144" v="104" actId="20577"/>
          <ac:spMkLst>
            <pc:docMk/>
            <pc:sldMk cId="90504458" sldId="276"/>
            <ac:spMk id="32" creationId="{9D3A4A57-3C09-A415-33B6-0006E297E017}"/>
          </ac:spMkLst>
        </pc:spChg>
        <pc:spChg chg="add mod">
          <ac:chgData name="将平 須田" userId="fe2c178c1eb9832d" providerId="LiveId" clId="{49A9398F-E88E-4511-AD43-87D38AC64700}" dt="2023-06-28T03:29:51.955" v="77" actId="14100"/>
          <ac:spMkLst>
            <pc:docMk/>
            <pc:sldMk cId="90504458" sldId="276"/>
            <ac:spMk id="33" creationId="{A147B662-E009-C3F8-97B8-7D5074222BFC}"/>
          </ac:spMkLst>
        </pc:spChg>
        <pc:picChg chg="mod">
          <ac:chgData name="将平 須田" userId="fe2c178c1eb9832d" providerId="LiveId" clId="{49A9398F-E88E-4511-AD43-87D38AC64700}" dt="2023-06-28T03:30:01.402" v="80" actId="1076"/>
          <ac:picMkLst>
            <pc:docMk/>
            <pc:sldMk cId="90504458" sldId="276"/>
            <ac:picMk id="5" creationId="{7575A77D-0629-4EE6-9805-545A0C94FCBE}"/>
          </ac:picMkLst>
        </pc:picChg>
      </pc:sldChg>
    </pc:docChg>
  </pc:docChgLst>
  <pc:docChgLst>
    <pc:chgData name="将平 須田" userId="fe2c178c1eb9832d" providerId="LiveId" clId="{2782D887-5DF8-4C0A-85BA-17B570B92AED}"/>
    <pc:docChg chg="undo custSel addSld modSld">
      <pc:chgData name="将平 須田" userId="fe2c178c1eb9832d" providerId="LiveId" clId="{2782D887-5DF8-4C0A-85BA-17B570B92AED}" dt="2023-07-23T05:07:25.833" v="170" actId="20577"/>
      <pc:docMkLst>
        <pc:docMk/>
      </pc:docMkLst>
      <pc:sldChg chg="addSp delSp modSp add mod delAnim">
        <pc:chgData name="将平 須田" userId="fe2c178c1eb9832d" providerId="LiveId" clId="{2782D887-5DF8-4C0A-85BA-17B570B92AED}" dt="2023-07-23T05:07:25.833" v="170" actId="20577"/>
        <pc:sldMkLst>
          <pc:docMk/>
          <pc:sldMk cId="887273932" sldId="277"/>
        </pc:sldMkLst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4" creationId="{D982BCDC-8DF9-4704-8059-ED75D329EA30}"/>
          </ac:spMkLst>
        </pc:spChg>
        <pc:spChg chg="del">
          <ac:chgData name="将平 須田" userId="fe2c178c1eb9832d" providerId="LiveId" clId="{2782D887-5DF8-4C0A-85BA-17B570B92AED}" dt="2023-07-23T04:59:12.071" v="25" actId="478"/>
          <ac:spMkLst>
            <pc:docMk/>
            <pc:sldMk cId="887273932" sldId="277"/>
            <ac:spMk id="6" creationId="{2476D032-62F6-47E7-B4FE-3E7117D0720F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7" creationId="{4CA8AFEC-47DC-479A-842A-FC7118A62E3C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8" creationId="{AB5C1B38-CE6C-47F3-BACC-595FFEECBD16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9" creationId="{EF8F5F52-ED34-4C7A-9E03-A38E86170F7D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10" creationId="{25974433-9FC6-404D-BAD7-65170A8842F1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15" creationId="{F64B9EEC-A440-4CDB-AB99-65E74C6EE258}"/>
          </ac:spMkLst>
        </pc:spChg>
        <pc:spChg chg="mod">
          <ac:chgData name="将平 須田" userId="fe2c178c1eb9832d" providerId="LiveId" clId="{2782D887-5DF8-4C0A-85BA-17B570B92AED}" dt="2023-07-23T05:07:25.833" v="170" actId="20577"/>
          <ac:spMkLst>
            <pc:docMk/>
            <pc:sldMk cId="887273932" sldId="277"/>
            <ac:spMk id="16" creationId="{2F6C1D47-00FF-4902-A24E-C3FC4F02CC2D}"/>
          </ac:spMkLst>
        </pc:spChg>
        <pc:spChg chg="del">
          <ac:chgData name="将平 須田" userId="fe2c178c1eb9832d" providerId="LiveId" clId="{2782D887-5DF8-4C0A-85BA-17B570B92AED}" dt="2023-07-23T04:58:40.381" v="22" actId="478"/>
          <ac:spMkLst>
            <pc:docMk/>
            <pc:sldMk cId="887273932" sldId="277"/>
            <ac:spMk id="21" creationId="{EF97E9B1-FA45-4D0F-A12A-434D3822B3A5}"/>
          </ac:spMkLst>
        </pc:spChg>
        <pc:spChg chg="del">
          <ac:chgData name="将平 須田" userId="fe2c178c1eb9832d" providerId="LiveId" clId="{2782D887-5DF8-4C0A-85BA-17B570B92AED}" dt="2023-07-23T04:59:12.071" v="25" actId="478"/>
          <ac:spMkLst>
            <pc:docMk/>
            <pc:sldMk cId="887273932" sldId="277"/>
            <ac:spMk id="24" creationId="{19D14672-D517-49E5-BA61-8E7DAFAF631B}"/>
          </ac:spMkLst>
        </pc:spChg>
        <pc:spChg chg="add mod">
          <ac:chgData name="将平 須田" userId="fe2c178c1eb9832d" providerId="LiveId" clId="{2782D887-5DF8-4C0A-85BA-17B570B92AED}" dt="2023-07-23T05:07:11.889" v="154" actId="1076"/>
          <ac:spMkLst>
            <pc:docMk/>
            <pc:sldMk cId="887273932" sldId="277"/>
            <ac:spMk id="25" creationId="{4AE03190-0EFF-A542-4920-88F791455EF5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26" creationId="{3713ABBA-30DE-4AB3-AE0D-3940096A0744}"/>
          </ac:spMkLst>
        </pc:spChg>
        <pc:spChg chg="add mod">
          <ac:chgData name="将平 須田" userId="fe2c178c1eb9832d" providerId="LiveId" clId="{2782D887-5DF8-4C0A-85BA-17B570B92AED}" dt="2023-07-23T05:07:11.889" v="154" actId="1076"/>
          <ac:spMkLst>
            <pc:docMk/>
            <pc:sldMk cId="887273932" sldId="277"/>
            <ac:spMk id="27" creationId="{2C1CD0B8-1416-4EFD-1666-2171C9BF44F6}"/>
          </ac:spMkLst>
        </pc:spChg>
        <pc:spChg chg="add mod">
          <ac:chgData name="将平 須田" userId="fe2c178c1eb9832d" providerId="LiveId" clId="{2782D887-5DF8-4C0A-85BA-17B570B92AED}" dt="2023-07-23T05:07:11.889" v="154" actId="1076"/>
          <ac:spMkLst>
            <pc:docMk/>
            <pc:sldMk cId="887273932" sldId="277"/>
            <ac:spMk id="28" creationId="{65F06D98-1804-6957-4BD9-2A62EEB835F7}"/>
          </ac:spMkLst>
        </pc:spChg>
        <pc:spChg chg="add mod">
          <ac:chgData name="将平 須田" userId="fe2c178c1eb9832d" providerId="LiveId" clId="{2782D887-5DF8-4C0A-85BA-17B570B92AED}" dt="2023-07-23T05:07:11.889" v="154" actId="1076"/>
          <ac:spMkLst>
            <pc:docMk/>
            <pc:sldMk cId="887273932" sldId="277"/>
            <ac:spMk id="29" creationId="{0E3C407F-E278-C4A7-2838-99FFC9B4502A}"/>
          </ac:spMkLst>
        </pc:spChg>
        <pc:spChg chg="add mod">
          <ac:chgData name="将平 須田" userId="fe2c178c1eb9832d" providerId="LiveId" clId="{2782D887-5DF8-4C0A-85BA-17B570B92AED}" dt="2023-07-23T05:07:11.889" v="154" actId="1076"/>
          <ac:spMkLst>
            <pc:docMk/>
            <pc:sldMk cId="887273932" sldId="277"/>
            <ac:spMk id="30" creationId="{DDEC6EAA-C22B-D797-97C3-F6DE05460CB3}"/>
          </ac:spMkLst>
        </pc:spChg>
        <pc:spChg chg="add mod">
          <ac:chgData name="将平 須田" userId="fe2c178c1eb9832d" providerId="LiveId" clId="{2782D887-5DF8-4C0A-85BA-17B570B92AED}" dt="2023-07-23T05:07:11.889" v="154" actId="1076"/>
          <ac:spMkLst>
            <pc:docMk/>
            <pc:sldMk cId="887273932" sldId="277"/>
            <ac:spMk id="31" creationId="{037DA503-DD0C-851D-AD9F-8295A078B7C1}"/>
          </ac:spMkLst>
        </pc:spChg>
        <pc:spChg chg="add mod">
          <ac:chgData name="将平 須田" userId="fe2c178c1eb9832d" providerId="LiveId" clId="{2782D887-5DF8-4C0A-85BA-17B570B92AED}" dt="2023-07-23T05:07:11.889" v="154" actId="1076"/>
          <ac:spMkLst>
            <pc:docMk/>
            <pc:sldMk cId="887273932" sldId="277"/>
            <ac:spMk id="32" creationId="{5E53646A-0C78-4717-AC41-CCC68CF06B23}"/>
          </ac:spMkLst>
        </pc:spChg>
        <pc:spChg chg="add mod">
          <ac:chgData name="将平 須田" userId="fe2c178c1eb9832d" providerId="LiveId" clId="{2782D887-5DF8-4C0A-85BA-17B570B92AED}" dt="2023-07-23T05:07:11.889" v="154" actId="1076"/>
          <ac:spMkLst>
            <pc:docMk/>
            <pc:sldMk cId="887273932" sldId="277"/>
            <ac:spMk id="33" creationId="{5943FAE9-19B6-BBD4-AE5D-5BF2D47F17E3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38" creationId="{DF61ABE9-7E0D-49AE-B4A0-5399953552A4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66" creationId="{C3958523-3FAD-47A8-9988-E04C73394401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67" creationId="{E6BA6C0C-5C1C-4CD4-9522-D023DDEB610E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71" creationId="{1CCA498D-65B0-4076-BA93-762C27CEAC2A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75" creationId="{AD169320-A174-4C77-A9B5-880CA627D10C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76" creationId="{13DB8A1D-89AD-4134-8554-A95BF53F4C6D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77" creationId="{BF377D01-CEB9-4379-A232-CD3A273C8F5F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78" creationId="{0CB17E83-2C1B-44EA-8654-291070AF447C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79" creationId="{4D1A9E9C-B53A-41F0-8F0D-EC6BF4BA0900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80" creationId="{50597493-B6E8-42C2-80F2-5D9F1A14C96D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81" creationId="{A2BF4611-3340-4D7A-A05F-77A40E2CF46F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82" creationId="{B3B23FC7-6559-4316-993B-83D0444D9D81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83" creationId="{14A741A2-8D04-4808-B3E4-FF10F7453626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84" creationId="{10D52A2A-57D5-49B7-B1EF-D5876FFD9E82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85" creationId="{E8A345DD-1C0F-4B46-B69F-72328BC238FB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86" creationId="{47587BEE-FC17-46E3-A837-EA36D30EF90D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87" creationId="{54DA8DA5-B9CA-4686-ADF4-3D81ABD30ACD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88" creationId="{AFB30470-72D9-46C2-A4F4-237C61EA8BA9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96" creationId="{BF82006B-B713-4F28-AD65-B338DD62D290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101" creationId="{5EC85B7F-61AC-44BE-A221-E340ACBD88C9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102" creationId="{606DB252-76A1-4D79-AD70-6276385B19D6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103" creationId="{A70DB2F3-CE31-4B74-AD0C-A5D6BBCA8736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104" creationId="{BAFEBE3E-7D4E-4ED6-9E83-5256CCA32268}"/>
          </ac:spMkLst>
        </pc:spChg>
        <pc:spChg chg="del">
          <ac:chgData name="将平 須田" userId="fe2c178c1eb9832d" providerId="LiveId" clId="{2782D887-5DF8-4C0A-85BA-17B570B92AED}" dt="2023-07-23T04:59:12.071" v="25" actId="478"/>
          <ac:spMkLst>
            <pc:docMk/>
            <pc:sldMk cId="887273932" sldId="277"/>
            <ac:spMk id="185" creationId="{F49B8305-30BB-4A41-A23A-51FFC8E198EC}"/>
          </ac:spMkLst>
        </pc:spChg>
        <pc:spChg chg="del">
          <ac:chgData name="将平 須田" userId="fe2c178c1eb9832d" providerId="LiveId" clId="{2782D887-5DF8-4C0A-85BA-17B570B92AED}" dt="2023-07-23T04:57:55.073" v="1" actId="478"/>
          <ac:spMkLst>
            <pc:docMk/>
            <pc:sldMk cId="887273932" sldId="277"/>
            <ac:spMk id="186" creationId="{5E4C90BA-D272-4AE9-921E-DD237026A7E4}"/>
          </ac:spMkLst>
        </pc:spChg>
        <pc:spChg chg="mod">
          <ac:chgData name="将平 須田" userId="fe2c178c1eb9832d" providerId="LiveId" clId="{2782D887-5DF8-4C0A-85BA-17B570B92AED}" dt="2023-07-23T05:07:11.889" v="154" actId="1076"/>
          <ac:spMkLst>
            <pc:docMk/>
            <pc:sldMk cId="887273932" sldId="277"/>
            <ac:spMk id="187" creationId="{37AD93DE-5941-470E-BE12-ED1EF1E422EA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190" creationId="{E2D2A15A-CA3E-4BEB-8358-1F20BB081D76}"/>
          </ac:spMkLst>
        </pc:spChg>
        <pc:spChg chg="del">
          <ac:chgData name="将平 須田" userId="fe2c178c1eb9832d" providerId="LiveId" clId="{2782D887-5DF8-4C0A-85BA-17B570B92AED}" dt="2023-07-23T04:58:35.832" v="21" actId="478"/>
          <ac:spMkLst>
            <pc:docMk/>
            <pc:sldMk cId="887273932" sldId="277"/>
            <ac:spMk id="191" creationId="{3EA13922-E124-45CD-B7D3-561ADB277A94}"/>
          </ac:spMkLst>
        </pc:spChg>
        <pc:spChg chg="del">
          <ac:chgData name="将平 須田" userId="fe2c178c1eb9832d" providerId="LiveId" clId="{2782D887-5DF8-4C0A-85BA-17B570B92AED}" dt="2023-07-23T04:59:12.071" v="25" actId="478"/>
          <ac:spMkLst>
            <pc:docMk/>
            <pc:sldMk cId="887273932" sldId="277"/>
            <ac:spMk id="192" creationId="{5699291D-B26E-4D5E-A635-8C3D92112A84}"/>
          </ac:spMkLst>
        </pc:spChg>
        <pc:grpChg chg="del">
          <ac:chgData name="将平 須田" userId="fe2c178c1eb9832d" providerId="LiveId" clId="{2782D887-5DF8-4C0A-85BA-17B570B92AED}" dt="2023-07-23T04:58:35.832" v="21" actId="478"/>
          <ac:grpSpMkLst>
            <pc:docMk/>
            <pc:sldMk cId="887273932" sldId="277"/>
            <ac:grpSpMk id="20" creationId="{DC6A3788-FEE3-4E9A-9E3F-7A16F83B041D}"/>
          </ac:grpSpMkLst>
        </pc:grpChg>
        <pc:grpChg chg="del">
          <ac:chgData name="将平 須田" userId="fe2c178c1eb9832d" providerId="LiveId" clId="{2782D887-5DF8-4C0A-85BA-17B570B92AED}" dt="2023-07-23T04:58:35.832" v="21" actId="478"/>
          <ac:grpSpMkLst>
            <pc:docMk/>
            <pc:sldMk cId="887273932" sldId="277"/>
            <ac:grpSpMk id="22" creationId="{6DD84BA6-40C8-450F-A7CB-C67E192AAC67}"/>
          </ac:grpSpMkLst>
        </pc:grpChg>
        <pc:grpChg chg="del">
          <ac:chgData name="将平 須田" userId="fe2c178c1eb9832d" providerId="LiveId" clId="{2782D887-5DF8-4C0A-85BA-17B570B92AED}" dt="2023-07-23T04:58:35.832" v="21" actId="478"/>
          <ac:grpSpMkLst>
            <pc:docMk/>
            <pc:sldMk cId="887273932" sldId="277"/>
            <ac:grpSpMk id="23" creationId="{DD3A4672-3969-4754-BD1E-4A05B00AB3B0}"/>
          </ac:grpSpMkLst>
        </pc:grpChg>
        <pc:grpChg chg="del">
          <ac:chgData name="将平 須田" userId="fe2c178c1eb9832d" providerId="LiveId" clId="{2782D887-5DF8-4C0A-85BA-17B570B92AED}" dt="2023-07-23T04:58:35.832" v="21" actId="478"/>
          <ac:grpSpMkLst>
            <pc:docMk/>
            <pc:sldMk cId="887273932" sldId="277"/>
            <ac:grpSpMk id="100" creationId="{2B83D79F-E8F3-4B2F-A102-6C69BBE26210}"/>
          </ac:grpSpMkLst>
        </pc:grpChg>
        <pc:grpChg chg="del">
          <ac:chgData name="将平 須田" userId="fe2c178c1eb9832d" providerId="LiveId" clId="{2782D887-5DF8-4C0A-85BA-17B570B92AED}" dt="2023-07-23T04:58:35.832" v="21" actId="478"/>
          <ac:grpSpMkLst>
            <pc:docMk/>
            <pc:sldMk cId="887273932" sldId="277"/>
            <ac:grpSpMk id="112" creationId="{6EB34325-A6D2-423F-91B5-7123198F901F}"/>
          </ac:grpSpMkLst>
        </pc:grpChg>
        <pc:grpChg chg="del">
          <ac:chgData name="将平 須田" userId="fe2c178c1eb9832d" providerId="LiveId" clId="{2782D887-5DF8-4C0A-85BA-17B570B92AED}" dt="2023-07-23T04:58:35.832" v="21" actId="478"/>
          <ac:grpSpMkLst>
            <pc:docMk/>
            <pc:sldMk cId="887273932" sldId="277"/>
            <ac:grpSpMk id="121" creationId="{941918AB-EFE3-4611-B850-2286A11CAA1F}"/>
          </ac:grpSpMkLst>
        </pc:grpChg>
        <pc:grpChg chg="del">
          <ac:chgData name="将平 須田" userId="fe2c178c1eb9832d" providerId="LiveId" clId="{2782D887-5DF8-4C0A-85BA-17B570B92AED}" dt="2023-07-23T04:58:35.832" v="21" actId="478"/>
          <ac:grpSpMkLst>
            <pc:docMk/>
            <pc:sldMk cId="887273932" sldId="277"/>
            <ac:grpSpMk id="124" creationId="{443CEBC0-92AA-4F9A-AF5B-042AED3602FC}"/>
          </ac:grpSpMkLst>
        </pc:grpChg>
        <pc:grpChg chg="del">
          <ac:chgData name="将平 須田" userId="fe2c178c1eb9832d" providerId="LiveId" clId="{2782D887-5DF8-4C0A-85BA-17B570B92AED}" dt="2023-07-23T04:58:35.832" v="21" actId="478"/>
          <ac:grpSpMkLst>
            <pc:docMk/>
            <pc:sldMk cId="887273932" sldId="277"/>
            <ac:grpSpMk id="127" creationId="{382474EB-6AD2-42B7-8DED-0ACA79982D12}"/>
          </ac:grpSpMkLst>
        </pc:grpChg>
        <pc:grpChg chg="del">
          <ac:chgData name="将平 須田" userId="fe2c178c1eb9832d" providerId="LiveId" clId="{2782D887-5DF8-4C0A-85BA-17B570B92AED}" dt="2023-07-23T04:58:35.832" v="21" actId="478"/>
          <ac:grpSpMkLst>
            <pc:docMk/>
            <pc:sldMk cId="887273932" sldId="277"/>
            <ac:grpSpMk id="130" creationId="{BA32F192-EF51-4CB5-9894-F7ED83F3FE39}"/>
          </ac:grpSpMkLst>
        </pc:grpChg>
        <pc:grpChg chg="del">
          <ac:chgData name="将平 須田" userId="fe2c178c1eb9832d" providerId="LiveId" clId="{2782D887-5DF8-4C0A-85BA-17B570B92AED}" dt="2023-07-23T04:59:12.071" v="25" actId="478"/>
          <ac:grpSpMkLst>
            <pc:docMk/>
            <pc:sldMk cId="887273932" sldId="277"/>
            <ac:grpSpMk id="133" creationId="{A8254A55-CC81-4722-B037-F14F6936EA04}"/>
          </ac:grpSpMkLst>
        </pc:grpChg>
        <pc:picChg chg="mod modCrop">
          <ac:chgData name="将平 須田" userId="fe2c178c1eb9832d" providerId="LiveId" clId="{2782D887-5DF8-4C0A-85BA-17B570B92AED}" dt="2023-07-23T05:07:11.889" v="154" actId="1076"/>
          <ac:picMkLst>
            <pc:docMk/>
            <pc:sldMk cId="887273932" sldId="277"/>
            <ac:picMk id="5" creationId="{7575A77D-0629-4EE6-9805-545A0C94FCBE}"/>
          </ac:picMkLst>
        </pc:picChg>
        <pc:picChg chg="del">
          <ac:chgData name="将平 須田" userId="fe2c178c1eb9832d" providerId="LiveId" clId="{2782D887-5DF8-4C0A-85BA-17B570B92AED}" dt="2023-07-23T04:59:12.071" v="25" actId="478"/>
          <ac:picMkLst>
            <pc:docMk/>
            <pc:sldMk cId="887273932" sldId="277"/>
            <ac:picMk id="193" creationId="{06AF5ADA-A23D-4596-BDB1-5C1C61A8E05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6"/>
          </a:xfrm>
          <a:prstGeom prst="rect">
            <a:avLst/>
          </a:prstGeom>
        </p:spPr>
        <p:txBody>
          <a:bodyPr vert="horz" lIns="95563" tIns="47781" rIns="95563" bIns="47781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8056"/>
          </a:xfrm>
          <a:prstGeom prst="rect">
            <a:avLst/>
          </a:prstGeom>
        </p:spPr>
        <p:txBody>
          <a:bodyPr vert="horz" lIns="95563" tIns="47781" rIns="95563" bIns="47781" rtlCol="0"/>
          <a:lstStyle>
            <a:lvl1pPr algn="r">
              <a:defRPr sz="1300"/>
            </a:lvl1pPr>
          </a:lstStyle>
          <a:p>
            <a:fld id="{8BD7F957-810A-4BF9-B7B1-B5DA726676EB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3" tIns="47781" rIns="95563" bIns="4778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5563" tIns="47781" rIns="95563" bIns="4778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8055"/>
          </a:xfrm>
          <a:prstGeom prst="rect">
            <a:avLst/>
          </a:prstGeom>
        </p:spPr>
        <p:txBody>
          <a:bodyPr vert="horz" lIns="95563" tIns="47781" rIns="95563" bIns="4778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8055"/>
          </a:xfrm>
          <a:prstGeom prst="rect">
            <a:avLst/>
          </a:prstGeom>
        </p:spPr>
        <p:txBody>
          <a:bodyPr vert="horz" lIns="95563" tIns="47781" rIns="95563" bIns="47781" rtlCol="0" anchor="b"/>
          <a:lstStyle>
            <a:lvl1pPr algn="r">
              <a:defRPr sz="1300"/>
            </a:lvl1pPr>
          </a:lstStyle>
          <a:p>
            <a:fld id="{11463585-C3AA-40D6-A301-025D058F8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826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8B04D2-913E-4694-B624-2D04D6BC0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36DDD9F-5037-4980-907D-FC82C177A1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4A457B-4A97-476D-B5F5-049E97FCB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E6E0-93E0-4558-9F17-C8D7367ABB01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401780-217A-446E-B778-D87AF5EA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29F013-329C-4350-AF2A-CC1FE1A1E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641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491E6A-B778-4BD8-B194-4B3736D54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19C45A9-2CC4-4515-9748-870BCAA77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66E670-A289-4696-8B47-EE3B20A44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E6E0-93E0-4558-9F17-C8D7367ABB01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C083F1-C58E-4454-BCD9-E0C465AAD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822B6A-12AB-439E-96F5-3C5462FB0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14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6ECB6E0-3412-452A-9F3A-B97510D549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08A92A-33E3-404A-A6CA-25AFEB30C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37B773-DD22-4895-B89B-7B55E0CEB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E6E0-93E0-4558-9F17-C8D7367ABB01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3CF162-64B7-4D07-B3BF-206288C02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8AE835-8834-43F6-9254-D8BEDB8AA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009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0523C1-030C-4A23-B5F0-F11D9EBB4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0209FE-08AC-452B-B568-4A3AD834D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22E0FB-DC55-4FF2-854C-D8365F6B6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E6E0-93E0-4558-9F17-C8D7367ABB01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EAF5DA-B68A-4DF5-84ED-827D08BD0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8A2FEC-72E2-4BE4-B33B-2DD65EC38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084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3DD476-7819-4DF5-83D7-6B41E5CBF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AC337AE-E0C2-4A90-86DD-00FBEEE51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30711A-03B4-4606-85D7-B76E9C946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E6E0-93E0-4558-9F17-C8D7367ABB01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E58617-045A-4EF0-811C-5043C9F1B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28A006-B918-4E17-A5BD-D2EC107B0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632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79DF64-742E-49AA-BB3D-F9143549B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6A5A61-F00D-4331-A6C9-B7B12E2F2B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3534991-DD92-4362-9BC5-06839A79C3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BD18B8-01C8-431D-9BCB-9000E10F4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E6E0-93E0-4558-9F17-C8D7367ABB01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C6C594A-F513-4501-9721-27F8D42B4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F62A090-E1E8-479E-98A2-84A382153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29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737805-3B3B-4C1C-B561-DB67D4B03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C8F81EC-2238-4949-A907-BECB157EF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CDB0186-CD06-4B37-AF79-C302C79CE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D5A32B5-BE06-45A4-B9E6-8A23579196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725C107-2710-4433-948F-CF7C14F511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785EFBF-700D-4C86-9F68-F30569B0D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E6E0-93E0-4558-9F17-C8D7367ABB01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0549BB1-C2E5-4F94-BE08-34DC6CFCB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F235C00-6CDA-42BA-A7F1-8CE1E68E3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74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D52D4-46B8-412D-9447-8284A2F09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77C4C6B-F64C-475E-B6F6-547D20F7D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E6E0-93E0-4558-9F17-C8D7367ABB01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42F9A91-349E-45EB-9534-636784238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10C3236-592D-4C9E-B6BB-DE77ECD52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12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95133CA-B018-460D-87EB-812F6DA65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E6E0-93E0-4558-9F17-C8D7367ABB01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C7550F4-18D3-49FA-A725-566D2302A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1C12B62-2F2B-4583-A6EB-F499E8BD8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02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A07B19-42A6-4FBE-80A9-D492A1E61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3852BD-EC61-4E87-B37E-6349D83C5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6AF252-25E2-4705-9091-AFABC29BF6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294D08-68E2-44DB-81B0-03E6CD7E1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E6E0-93E0-4558-9F17-C8D7367ABB01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BB075F0-6BA4-422E-A5B5-9FF13743C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8BFDD0F-A2B2-4C27-B825-BB9809C96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067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6923AA-1C4B-4FB9-BB44-01393AE9C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6B7AE01-1984-493E-B064-EDAA34EFC6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C0FFD78-4FA9-48E6-A25B-81A7E4905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06291AD-4050-49CE-BD5A-43B48C570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E6E0-93E0-4558-9F17-C8D7367ABB01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C350D27-7B94-49A2-8AE9-176365002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86B8368-5977-437A-B714-DD70AD2CD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586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7B33CF4-7854-4853-8BE0-EB569B3D4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78BC55-A456-4555-A97B-BE6E1C52B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79CB2A-5EEB-4C06-8CB3-A509A97949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9E6E0-93E0-4558-9F17-C8D7367ABB01}" type="datetimeFigureOut">
              <a:rPr kumimoji="1" lang="ja-JP" altLang="en-US" smtClean="0"/>
              <a:t>2023/10/5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425307-B047-4FEF-866E-9E4DD7E20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79D841-0BFE-48D8-8A0B-45853C7516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72AA5-2CEB-4E1D-856E-3E175CAEA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, 地図, 電子機器 が含まれている画像&#10;&#10;自動的に生成された説明">
            <a:extLst>
              <a:ext uri="{FF2B5EF4-FFF2-40B4-BE49-F238E27FC236}">
                <a16:creationId xmlns:a16="http://schemas.microsoft.com/office/drawing/2014/main" id="{7575A77D-0629-4EE6-9805-545A0C94FC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7" r="15039"/>
          <a:stretch/>
        </p:blipFill>
        <p:spPr>
          <a:xfrm rot="10800000">
            <a:off x="895350" y="156406"/>
            <a:ext cx="10401300" cy="6675385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476D032-62F6-47E7-B4FE-3E7117D0720F}"/>
              </a:ext>
            </a:extLst>
          </p:cNvPr>
          <p:cNvSpPr/>
          <p:nvPr/>
        </p:nvSpPr>
        <p:spPr>
          <a:xfrm>
            <a:off x="4991458" y="5661224"/>
            <a:ext cx="1306035" cy="666020"/>
          </a:xfrm>
          <a:prstGeom prst="rect">
            <a:avLst/>
          </a:prstGeom>
          <a:solidFill>
            <a:srgbClr val="FFFFFF">
              <a:alpha val="30196"/>
            </a:srgb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accent1">
                    <a:lumMod val="75000"/>
                  </a:schemeClr>
                </a:solidFill>
                <a:latin typeface="Constantia" panose="02030602050306030303" pitchFamily="18" charset="0"/>
              </a:rPr>
              <a:t>Entrance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F8F5F52-ED34-4C7A-9E03-A38E86170F7D}"/>
              </a:ext>
            </a:extLst>
          </p:cNvPr>
          <p:cNvSpPr/>
          <p:nvPr/>
        </p:nvSpPr>
        <p:spPr>
          <a:xfrm>
            <a:off x="9788264" y="597886"/>
            <a:ext cx="427361" cy="31135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A2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64B9EEC-A440-4CDB-AB99-65E74C6EE258}"/>
              </a:ext>
            </a:extLst>
          </p:cNvPr>
          <p:cNvSpPr/>
          <p:nvPr/>
        </p:nvSpPr>
        <p:spPr>
          <a:xfrm>
            <a:off x="6785621" y="261376"/>
            <a:ext cx="448886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B1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DF61ABE9-7E0D-49AE-B4A0-5399953552A4}"/>
              </a:ext>
            </a:extLst>
          </p:cNvPr>
          <p:cNvSpPr/>
          <p:nvPr/>
        </p:nvSpPr>
        <p:spPr>
          <a:xfrm>
            <a:off x="7074817" y="2827342"/>
            <a:ext cx="448886" cy="254172"/>
          </a:xfrm>
          <a:prstGeom prst="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D2</a:t>
            </a: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AD169320-A174-4C77-A9B5-880CA627D10C}"/>
              </a:ext>
            </a:extLst>
          </p:cNvPr>
          <p:cNvSpPr/>
          <p:nvPr/>
        </p:nvSpPr>
        <p:spPr>
          <a:xfrm>
            <a:off x="3518935" y="373272"/>
            <a:ext cx="242397" cy="459967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1400" b="1" dirty="0">
                <a:solidFill>
                  <a:srgbClr val="C00000"/>
                </a:solidFill>
              </a:rPr>
              <a:t>T1</a:t>
            </a: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13DB8A1D-89AD-4134-8554-A95BF53F4C6D}"/>
              </a:ext>
            </a:extLst>
          </p:cNvPr>
          <p:cNvSpPr/>
          <p:nvPr/>
        </p:nvSpPr>
        <p:spPr>
          <a:xfrm>
            <a:off x="9788264" y="1115234"/>
            <a:ext cx="427361" cy="31135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A1</a:t>
            </a: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BF377D01-CEB9-4379-A232-CD3A273C8F5F}"/>
              </a:ext>
            </a:extLst>
          </p:cNvPr>
          <p:cNvSpPr/>
          <p:nvPr/>
        </p:nvSpPr>
        <p:spPr>
          <a:xfrm>
            <a:off x="8838217" y="447576"/>
            <a:ext cx="427361" cy="31135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A3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0CB17E83-2C1B-44EA-8654-291070AF447C}"/>
              </a:ext>
            </a:extLst>
          </p:cNvPr>
          <p:cNvSpPr/>
          <p:nvPr/>
        </p:nvSpPr>
        <p:spPr>
          <a:xfrm>
            <a:off x="8031672" y="429621"/>
            <a:ext cx="427361" cy="31135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A4</a:t>
            </a: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50597493-B6E8-42C2-80F2-5D9F1A14C96D}"/>
              </a:ext>
            </a:extLst>
          </p:cNvPr>
          <p:cNvSpPr/>
          <p:nvPr/>
        </p:nvSpPr>
        <p:spPr>
          <a:xfrm>
            <a:off x="5866276" y="284234"/>
            <a:ext cx="448886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B2</a:t>
            </a: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A2BF4611-3340-4D7A-A05F-77A40E2CF46F}"/>
              </a:ext>
            </a:extLst>
          </p:cNvPr>
          <p:cNvSpPr/>
          <p:nvPr/>
        </p:nvSpPr>
        <p:spPr>
          <a:xfrm>
            <a:off x="4941577" y="284234"/>
            <a:ext cx="448886" cy="271276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C00000"/>
                </a:solidFill>
              </a:rPr>
              <a:t>B3</a:t>
            </a: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B3B23FC7-6559-4316-993B-83D0444D9D81}"/>
              </a:ext>
            </a:extLst>
          </p:cNvPr>
          <p:cNvSpPr/>
          <p:nvPr/>
        </p:nvSpPr>
        <p:spPr>
          <a:xfrm>
            <a:off x="4784946" y="942086"/>
            <a:ext cx="448886" cy="271276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C00000"/>
                </a:solidFill>
              </a:rPr>
              <a:t>B5</a:t>
            </a: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14A741A2-8D04-4808-B3E4-FF10F7453626}"/>
              </a:ext>
            </a:extLst>
          </p:cNvPr>
          <p:cNvSpPr/>
          <p:nvPr/>
        </p:nvSpPr>
        <p:spPr>
          <a:xfrm>
            <a:off x="5420737" y="944808"/>
            <a:ext cx="448886" cy="271276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C00000"/>
                </a:solidFill>
              </a:rPr>
              <a:t>B6</a:t>
            </a: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10D52A2A-57D5-49B7-B1EF-D5876FFD9E82}"/>
              </a:ext>
            </a:extLst>
          </p:cNvPr>
          <p:cNvSpPr/>
          <p:nvPr/>
        </p:nvSpPr>
        <p:spPr>
          <a:xfrm>
            <a:off x="6090719" y="938593"/>
            <a:ext cx="448886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B7</a:t>
            </a: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E8A345DD-1C0F-4B46-B69F-72328BC238FB}"/>
              </a:ext>
            </a:extLst>
          </p:cNvPr>
          <p:cNvSpPr/>
          <p:nvPr/>
        </p:nvSpPr>
        <p:spPr>
          <a:xfrm>
            <a:off x="6782378" y="925379"/>
            <a:ext cx="448886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B8</a:t>
            </a: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47587BEE-FC17-46E3-A837-EA36D30EF90D}"/>
              </a:ext>
            </a:extLst>
          </p:cNvPr>
          <p:cNvSpPr/>
          <p:nvPr/>
        </p:nvSpPr>
        <p:spPr>
          <a:xfrm>
            <a:off x="6812252" y="1574659"/>
            <a:ext cx="448886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B9</a:t>
            </a:r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54DA8DA5-B9CA-4686-ADF4-3D81ABD30ACD}"/>
              </a:ext>
            </a:extLst>
          </p:cNvPr>
          <p:cNvSpPr/>
          <p:nvPr/>
        </p:nvSpPr>
        <p:spPr>
          <a:xfrm>
            <a:off x="6048743" y="1563962"/>
            <a:ext cx="570745" cy="27127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accent1"/>
                </a:solidFill>
              </a:rPr>
              <a:t>B10 </a:t>
            </a: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AFB30470-72D9-46C2-A4F4-237C61EA8BA9}"/>
              </a:ext>
            </a:extLst>
          </p:cNvPr>
          <p:cNvSpPr/>
          <p:nvPr/>
        </p:nvSpPr>
        <p:spPr>
          <a:xfrm>
            <a:off x="4880647" y="1574659"/>
            <a:ext cx="570745" cy="249883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C00000"/>
                </a:solidFill>
              </a:rPr>
              <a:t>B11</a:t>
            </a: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BF82006B-B713-4F28-AD65-B338DD62D290}"/>
              </a:ext>
            </a:extLst>
          </p:cNvPr>
          <p:cNvSpPr/>
          <p:nvPr/>
        </p:nvSpPr>
        <p:spPr>
          <a:xfrm>
            <a:off x="7071988" y="3108236"/>
            <a:ext cx="448886" cy="271276"/>
          </a:xfrm>
          <a:prstGeom prst="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D1</a:t>
            </a: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5EC85B7F-61AC-44BE-A221-E340ACBD88C9}"/>
              </a:ext>
            </a:extLst>
          </p:cNvPr>
          <p:cNvSpPr/>
          <p:nvPr/>
        </p:nvSpPr>
        <p:spPr>
          <a:xfrm>
            <a:off x="3963920" y="510714"/>
            <a:ext cx="448886" cy="271276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C00000"/>
                </a:solidFill>
              </a:rPr>
              <a:t>B4</a:t>
            </a: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606DB252-76A1-4D79-AD70-6276385B19D6}"/>
              </a:ext>
            </a:extLst>
          </p:cNvPr>
          <p:cNvSpPr/>
          <p:nvPr/>
        </p:nvSpPr>
        <p:spPr>
          <a:xfrm>
            <a:off x="3273894" y="373273"/>
            <a:ext cx="242398" cy="459967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C00000"/>
                </a:solidFill>
              </a:rPr>
              <a:t>T2</a:t>
            </a: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A70DB2F3-CE31-4B74-AD0C-A5D6BBCA8736}"/>
              </a:ext>
            </a:extLst>
          </p:cNvPr>
          <p:cNvSpPr/>
          <p:nvPr/>
        </p:nvSpPr>
        <p:spPr>
          <a:xfrm>
            <a:off x="2962693" y="397013"/>
            <a:ext cx="242398" cy="439024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C00000"/>
                </a:solidFill>
              </a:rPr>
              <a:t>T3</a:t>
            </a:r>
          </a:p>
        </p:txBody>
      </p: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BAFEBE3E-7D4E-4ED6-9E83-5256CCA32268}"/>
              </a:ext>
            </a:extLst>
          </p:cNvPr>
          <p:cNvSpPr/>
          <p:nvPr/>
        </p:nvSpPr>
        <p:spPr>
          <a:xfrm>
            <a:off x="2691467" y="397014"/>
            <a:ext cx="242091" cy="439023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C00000"/>
                </a:solidFill>
              </a:rPr>
              <a:t>T4</a:t>
            </a: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C3958523-3FAD-47A8-9988-E04C73394401}"/>
              </a:ext>
            </a:extLst>
          </p:cNvPr>
          <p:cNvSpPr/>
          <p:nvPr/>
        </p:nvSpPr>
        <p:spPr>
          <a:xfrm>
            <a:off x="7071988" y="2254514"/>
            <a:ext cx="448886" cy="254172"/>
          </a:xfrm>
          <a:prstGeom prst="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D4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E6BA6C0C-5C1C-4CD4-9522-D023DDEB610E}"/>
              </a:ext>
            </a:extLst>
          </p:cNvPr>
          <p:cNvSpPr/>
          <p:nvPr/>
        </p:nvSpPr>
        <p:spPr>
          <a:xfrm>
            <a:off x="7071988" y="2514818"/>
            <a:ext cx="448886" cy="271276"/>
          </a:xfrm>
          <a:prstGeom prst="rect">
            <a:avLst/>
          </a:prstGeom>
          <a:solidFill>
            <a:schemeClr val="bg1">
              <a:alpha val="30196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rgbClr val="7030A0"/>
                </a:solidFill>
              </a:rPr>
              <a:t>D3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982BCDC-8DF9-4704-8059-ED75D329EA30}"/>
              </a:ext>
            </a:extLst>
          </p:cNvPr>
          <p:cNvSpPr/>
          <p:nvPr/>
        </p:nvSpPr>
        <p:spPr>
          <a:xfrm>
            <a:off x="1871552" y="532652"/>
            <a:ext cx="514326" cy="189268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rgbClr val="C00000"/>
                </a:solidFill>
              </a:rPr>
              <a:t>T5</a:t>
            </a:r>
            <a:endParaRPr kumimoji="1" lang="ja-JP" altLang="en-US" sz="1400" b="1" dirty="0">
              <a:solidFill>
                <a:srgbClr val="C00000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CA8AFEC-47DC-479A-842A-FC7118A62E3C}"/>
              </a:ext>
            </a:extLst>
          </p:cNvPr>
          <p:cNvSpPr/>
          <p:nvPr/>
        </p:nvSpPr>
        <p:spPr>
          <a:xfrm>
            <a:off x="1860069" y="742614"/>
            <a:ext cx="535446" cy="209626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rgbClr val="C00000"/>
                </a:solidFill>
              </a:rPr>
              <a:t>T6</a:t>
            </a:r>
            <a:endParaRPr kumimoji="1" lang="ja-JP" altLang="en-US" sz="1400" b="1" dirty="0">
              <a:solidFill>
                <a:srgbClr val="C00000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B5C1B38-CE6C-47F3-BACC-595FFEECBD16}"/>
              </a:ext>
            </a:extLst>
          </p:cNvPr>
          <p:cNvSpPr/>
          <p:nvPr/>
        </p:nvSpPr>
        <p:spPr>
          <a:xfrm>
            <a:off x="1850432" y="1030816"/>
            <a:ext cx="535446" cy="209626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rgbClr val="C00000"/>
                </a:solidFill>
              </a:rPr>
              <a:t>T7</a:t>
            </a:r>
            <a:endParaRPr kumimoji="1" lang="ja-JP" altLang="en-US" sz="1400" b="1" dirty="0">
              <a:solidFill>
                <a:srgbClr val="C00000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5974433-9FC6-404D-BAD7-65170A8842F1}"/>
              </a:ext>
            </a:extLst>
          </p:cNvPr>
          <p:cNvSpPr/>
          <p:nvPr/>
        </p:nvSpPr>
        <p:spPr>
          <a:xfrm>
            <a:off x="1850432" y="1280821"/>
            <a:ext cx="523912" cy="209626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rgbClr val="C00000"/>
                </a:solidFill>
              </a:rPr>
              <a:t>T8</a:t>
            </a:r>
            <a:endParaRPr kumimoji="1" lang="ja-JP" altLang="en-US" sz="1400" b="1" dirty="0">
              <a:solidFill>
                <a:srgbClr val="C00000"/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F6C1D47-00FF-4902-A24E-C3FC4F02CC2D}"/>
              </a:ext>
            </a:extLst>
          </p:cNvPr>
          <p:cNvSpPr/>
          <p:nvPr/>
        </p:nvSpPr>
        <p:spPr>
          <a:xfrm>
            <a:off x="344690" y="510714"/>
            <a:ext cx="496916" cy="174085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ランチ用卓番</a:t>
            </a: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1CCA498D-65B0-4076-BA93-762C27CEAC2A}"/>
              </a:ext>
            </a:extLst>
          </p:cNvPr>
          <p:cNvSpPr/>
          <p:nvPr/>
        </p:nvSpPr>
        <p:spPr>
          <a:xfrm>
            <a:off x="2858532" y="1402806"/>
            <a:ext cx="523912" cy="271276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>
                <a:solidFill>
                  <a:srgbClr val="C00000"/>
                </a:solidFill>
              </a:rPr>
              <a:t>T10</a:t>
            </a:r>
            <a:endParaRPr lang="en-US" altLang="ja-JP" sz="1400" b="1" dirty="0">
              <a:solidFill>
                <a:srgbClr val="C00000"/>
              </a:solidFill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C6A3788-FEE3-4E9A-9E3F-7A16F83B041D}"/>
              </a:ext>
            </a:extLst>
          </p:cNvPr>
          <p:cNvGrpSpPr/>
          <p:nvPr/>
        </p:nvGrpSpPr>
        <p:grpSpPr>
          <a:xfrm>
            <a:off x="7830348" y="2030508"/>
            <a:ext cx="3372713" cy="1739339"/>
            <a:chOff x="7830348" y="2030508"/>
            <a:chExt cx="3372713" cy="1739339"/>
          </a:xfrm>
        </p:grpSpPr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FE28B78E-7A04-47D2-8193-86DD5BEF3840}"/>
                </a:ext>
              </a:extLst>
            </p:cNvPr>
            <p:cNvGrpSpPr/>
            <p:nvPr/>
          </p:nvGrpSpPr>
          <p:grpSpPr>
            <a:xfrm>
              <a:off x="7830348" y="2030508"/>
              <a:ext cx="3372713" cy="1739339"/>
              <a:chOff x="7779570" y="2038412"/>
              <a:chExt cx="3372713" cy="1739339"/>
            </a:xfrm>
          </p:grpSpPr>
          <p:grpSp>
            <p:nvGrpSpPr>
              <p:cNvPr id="14" name="グループ化 13">
                <a:extLst>
                  <a:ext uri="{FF2B5EF4-FFF2-40B4-BE49-F238E27FC236}">
                    <a16:creationId xmlns:a16="http://schemas.microsoft.com/office/drawing/2014/main" id="{CE595A51-FFDE-48F3-A4BF-1F7BA1C31E5E}"/>
                  </a:ext>
                </a:extLst>
              </p:cNvPr>
              <p:cNvGrpSpPr/>
              <p:nvPr/>
            </p:nvGrpSpPr>
            <p:grpSpPr>
              <a:xfrm>
                <a:off x="7779570" y="2038412"/>
                <a:ext cx="3372713" cy="1739339"/>
                <a:chOff x="7709209" y="3796621"/>
                <a:chExt cx="3372713" cy="1739339"/>
              </a:xfrm>
            </p:grpSpPr>
            <p:grpSp>
              <p:nvGrpSpPr>
                <p:cNvPr id="13" name="グループ化 12">
                  <a:extLst>
                    <a:ext uri="{FF2B5EF4-FFF2-40B4-BE49-F238E27FC236}">
                      <a16:creationId xmlns:a16="http://schemas.microsoft.com/office/drawing/2014/main" id="{79C81CC1-A4E8-4A84-B575-2054F087E083}"/>
                    </a:ext>
                  </a:extLst>
                </p:cNvPr>
                <p:cNvGrpSpPr/>
                <p:nvPr/>
              </p:nvGrpSpPr>
              <p:grpSpPr>
                <a:xfrm>
                  <a:off x="7709209" y="3796621"/>
                  <a:ext cx="3372713" cy="1734027"/>
                  <a:chOff x="7795706" y="2014431"/>
                  <a:chExt cx="3372713" cy="1734027"/>
                </a:xfrm>
              </p:grpSpPr>
              <p:grpSp>
                <p:nvGrpSpPr>
                  <p:cNvPr id="11" name="グループ化 10">
                    <a:extLst>
                      <a:ext uri="{FF2B5EF4-FFF2-40B4-BE49-F238E27FC236}">
                        <a16:creationId xmlns:a16="http://schemas.microsoft.com/office/drawing/2014/main" id="{240DDF5B-C52F-4EBD-9DED-E6EBDF38166A}"/>
                      </a:ext>
                    </a:extLst>
                  </p:cNvPr>
                  <p:cNvGrpSpPr/>
                  <p:nvPr/>
                </p:nvGrpSpPr>
                <p:grpSpPr>
                  <a:xfrm>
                    <a:off x="7795706" y="2014431"/>
                    <a:ext cx="3372713" cy="1734027"/>
                    <a:chOff x="7787113" y="2006647"/>
                    <a:chExt cx="3372713" cy="1734027"/>
                  </a:xfrm>
                </p:grpSpPr>
                <p:sp>
                  <p:nvSpPr>
                    <p:cNvPr id="2" name="正方形/長方形 1">
                      <a:extLst>
                        <a:ext uri="{FF2B5EF4-FFF2-40B4-BE49-F238E27FC236}">
                          <a16:creationId xmlns:a16="http://schemas.microsoft.com/office/drawing/2014/main" id="{1F606E3B-C292-4ED4-84CC-1D80EFDADF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87113" y="2006647"/>
                      <a:ext cx="3372713" cy="1734027"/>
                    </a:xfrm>
                    <a:prstGeom prst="rect">
                      <a:avLst/>
                    </a:prstGeom>
                    <a:solidFill>
                      <a:srgbClr val="7030A0">
                        <a:alpha val="50196"/>
                      </a:srgbClr>
                    </a:solidFill>
                    <a:ln w="38100">
                      <a:solidFill>
                        <a:srgbClr val="7030A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/>
                    </a:p>
                  </p:txBody>
                </p:sp>
                <p:sp>
                  <p:nvSpPr>
                    <p:cNvPr id="3" name="楕円 2">
                      <a:extLst>
                        <a:ext uri="{FF2B5EF4-FFF2-40B4-BE49-F238E27FC236}">
                          <a16:creationId xmlns:a16="http://schemas.microsoft.com/office/drawing/2014/main" id="{790C9BA0-904E-4D7E-BB7F-CC4431B3C0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293452" y="2119830"/>
                      <a:ext cx="730148" cy="697850"/>
                    </a:xfrm>
                    <a:prstGeom prst="ellipse">
                      <a:avLst/>
                    </a:prstGeom>
                    <a:noFill/>
                    <a:ln w="571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b="1" dirty="0"/>
                        <a:t>F2</a:t>
                      </a:r>
                      <a:endParaRPr kumimoji="1" lang="ja-JP" altLang="en-US" b="1" dirty="0"/>
                    </a:p>
                  </p:txBody>
                </p:sp>
                <p:sp>
                  <p:nvSpPr>
                    <p:cNvPr id="73" name="楕円 72">
                      <a:extLst>
                        <a:ext uri="{FF2B5EF4-FFF2-40B4-BE49-F238E27FC236}">
                          <a16:creationId xmlns:a16="http://schemas.microsoft.com/office/drawing/2014/main" id="{9FD2CF8C-8CFB-4FC1-A6B0-269C3B2BB9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306643" y="2966703"/>
                      <a:ext cx="716957" cy="697850"/>
                    </a:xfrm>
                    <a:prstGeom prst="ellipse">
                      <a:avLst/>
                    </a:prstGeom>
                    <a:noFill/>
                    <a:ln w="57150"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en-US" altLang="ja-JP" b="1" dirty="0"/>
                        <a:t>F</a:t>
                      </a:r>
                      <a:r>
                        <a:rPr lang="en-US" altLang="ja-JP" b="1" dirty="0"/>
                        <a:t>1</a:t>
                      </a:r>
                      <a:endParaRPr kumimoji="1" lang="ja-JP" altLang="en-US" b="1" dirty="0"/>
                    </a:p>
                  </p:txBody>
                </p:sp>
              </p:grpSp>
              <p:sp>
                <p:nvSpPr>
                  <p:cNvPr id="106" name="正方形/長方形 105">
                    <a:extLst>
                      <a:ext uri="{FF2B5EF4-FFF2-40B4-BE49-F238E27FC236}">
                        <a16:creationId xmlns:a16="http://schemas.microsoft.com/office/drawing/2014/main" id="{3A512F08-EF50-4C77-8A05-7655B6969827}"/>
                      </a:ext>
                    </a:extLst>
                  </p:cNvPr>
                  <p:cNvSpPr/>
                  <p:nvPr/>
                </p:nvSpPr>
                <p:spPr>
                  <a:xfrm>
                    <a:off x="8966477" y="2367170"/>
                    <a:ext cx="753959" cy="271276"/>
                  </a:xfrm>
                  <a:prstGeom prst="rect">
                    <a:avLst/>
                  </a:prstGeom>
                  <a:noFill/>
                  <a:ln w="3810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ja-JP" sz="1400" b="1" dirty="0">
                        <a:solidFill>
                          <a:schemeClr val="bg1"/>
                        </a:solidFill>
                      </a:rPr>
                      <a:t>F3</a:t>
                    </a:r>
                  </a:p>
                </p:txBody>
              </p:sp>
            </p:grpSp>
            <p:sp>
              <p:nvSpPr>
                <p:cNvPr id="74" name="楕円 73">
                  <a:extLst>
                    <a:ext uri="{FF2B5EF4-FFF2-40B4-BE49-F238E27FC236}">
                      <a16:creationId xmlns:a16="http://schemas.microsoft.com/office/drawing/2014/main" id="{A029FA5E-B4EA-4B16-9559-B79572F699D0}"/>
                    </a:ext>
                  </a:extLst>
                </p:cNvPr>
                <p:cNvSpPr/>
                <p:nvPr/>
              </p:nvSpPr>
              <p:spPr>
                <a:xfrm>
                  <a:off x="9311001" y="4915556"/>
                  <a:ext cx="316311" cy="311358"/>
                </a:xfrm>
                <a:prstGeom prst="ellipse">
                  <a:avLst/>
                </a:prstGeom>
                <a:noFill/>
                <a:ln w="285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700" b="1" dirty="0"/>
                </a:p>
              </p:txBody>
            </p:sp>
            <p:sp>
              <p:nvSpPr>
                <p:cNvPr id="94" name="楕円 93">
                  <a:extLst>
                    <a:ext uri="{FF2B5EF4-FFF2-40B4-BE49-F238E27FC236}">
                      <a16:creationId xmlns:a16="http://schemas.microsoft.com/office/drawing/2014/main" id="{A0E18612-0905-41DB-8FC0-C34541218900}"/>
                    </a:ext>
                  </a:extLst>
                </p:cNvPr>
                <p:cNvSpPr/>
                <p:nvPr/>
              </p:nvSpPr>
              <p:spPr>
                <a:xfrm>
                  <a:off x="9306513" y="5224602"/>
                  <a:ext cx="316311" cy="311358"/>
                </a:xfrm>
                <a:prstGeom prst="ellipse">
                  <a:avLst/>
                </a:prstGeom>
                <a:noFill/>
                <a:ln w="285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700" b="1" dirty="0"/>
                </a:p>
              </p:txBody>
            </p:sp>
          </p:grpSp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46D9E906-661A-4516-93EF-0A2C17C992BA}"/>
                  </a:ext>
                </a:extLst>
              </p:cNvPr>
              <p:cNvSpPr txBox="1"/>
              <p:nvPr/>
            </p:nvSpPr>
            <p:spPr>
              <a:xfrm>
                <a:off x="9348035" y="3495440"/>
                <a:ext cx="6825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200" b="1" dirty="0">
                    <a:solidFill>
                      <a:schemeClr val="bg1"/>
                    </a:solidFill>
                  </a:rPr>
                  <a:t>F9 </a:t>
                </a:r>
                <a:endParaRPr kumimoji="1" lang="ja-JP" altLang="en-US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7" name="テキスト ボックス 116">
                <a:extLst>
                  <a:ext uri="{FF2B5EF4-FFF2-40B4-BE49-F238E27FC236}">
                    <a16:creationId xmlns:a16="http://schemas.microsoft.com/office/drawing/2014/main" id="{BCD260A8-A023-4205-B570-E647707AC353}"/>
                  </a:ext>
                </a:extLst>
              </p:cNvPr>
              <p:cNvSpPr txBox="1"/>
              <p:nvPr/>
            </p:nvSpPr>
            <p:spPr>
              <a:xfrm>
                <a:off x="9300432" y="3173909"/>
                <a:ext cx="6825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200" b="1" dirty="0">
                    <a:solidFill>
                      <a:schemeClr val="bg1"/>
                    </a:solidFill>
                  </a:rPr>
                  <a:t>F10 </a:t>
                </a:r>
                <a:endParaRPr kumimoji="1" lang="ja-JP" altLang="en-US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07" name="正方形/長方形 106">
              <a:extLst>
                <a:ext uri="{FF2B5EF4-FFF2-40B4-BE49-F238E27FC236}">
                  <a16:creationId xmlns:a16="http://schemas.microsoft.com/office/drawing/2014/main" id="{FD69A634-5110-41A9-B1F5-2F27A4FA6215}"/>
                </a:ext>
              </a:extLst>
            </p:cNvPr>
            <p:cNvSpPr/>
            <p:nvPr/>
          </p:nvSpPr>
          <p:spPr>
            <a:xfrm>
              <a:off x="8294156" y="2063273"/>
              <a:ext cx="448886" cy="271276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</a:rPr>
                <a:t>F4</a:t>
              </a:r>
            </a:p>
          </p:txBody>
        </p:sp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id="{FC4C6146-40C3-4EB7-A5B2-46BEA794A6A5}"/>
                </a:ext>
              </a:extLst>
            </p:cNvPr>
            <p:cNvSpPr/>
            <p:nvPr/>
          </p:nvSpPr>
          <p:spPr>
            <a:xfrm>
              <a:off x="8294156" y="2387211"/>
              <a:ext cx="448886" cy="271276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</a:rPr>
                <a:t>F5</a:t>
              </a:r>
            </a:p>
          </p:txBody>
        </p:sp>
        <p:sp>
          <p:nvSpPr>
            <p:cNvPr id="110" name="正方形/長方形 109">
              <a:extLst>
                <a:ext uri="{FF2B5EF4-FFF2-40B4-BE49-F238E27FC236}">
                  <a16:creationId xmlns:a16="http://schemas.microsoft.com/office/drawing/2014/main" id="{E62BF30E-8FC0-435D-AC9F-D2A0A4351E7B}"/>
                </a:ext>
              </a:extLst>
            </p:cNvPr>
            <p:cNvSpPr/>
            <p:nvPr/>
          </p:nvSpPr>
          <p:spPr>
            <a:xfrm>
              <a:off x="8294156" y="3052136"/>
              <a:ext cx="448886" cy="271276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</a:rPr>
                <a:t>F7</a:t>
              </a:r>
            </a:p>
          </p:txBody>
        </p:sp>
        <p:sp>
          <p:nvSpPr>
            <p:cNvPr id="68" name="正方形/長方形 67">
              <a:extLst>
                <a:ext uri="{FF2B5EF4-FFF2-40B4-BE49-F238E27FC236}">
                  <a16:creationId xmlns:a16="http://schemas.microsoft.com/office/drawing/2014/main" id="{4D2AE32F-D529-4C3F-991A-2DF8054CCFF1}"/>
                </a:ext>
              </a:extLst>
            </p:cNvPr>
            <p:cNvSpPr/>
            <p:nvPr/>
          </p:nvSpPr>
          <p:spPr>
            <a:xfrm>
              <a:off x="8287529" y="3364954"/>
              <a:ext cx="448886" cy="271276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</a:rPr>
                <a:t>F8</a:t>
              </a:r>
            </a:p>
          </p:txBody>
        </p: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F97E9B1-FA45-4D0F-A12A-434D3822B3A5}"/>
              </a:ext>
            </a:extLst>
          </p:cNvPr>
          <p:cNvSpPr txBox="1"/>
          <p:nvPr/>
        </p:nvSpPr>
        <p:spPr>
          <a:xfrm>
            <a:off x="11203061" y="2716298"/>
            <a:ext cx="16910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solidFill>
                  <a:srgbClr val="7030A0"/>
                </a:solidFill>
                <a:latin typeface="Constantia" panose="02030602050306030303" pitchFamily="18" charset="0"/>
              </a:rPr>
              <a:t>Luxury </a:t>
            </a:r>
          </a:p>
          <a:p>
            <a:r>
              <a:rPr kumimoji="1" lang="en-US" altLang="ja-JP" sz="1600" b="1" dirty="0">
                <a:solidFill>
                  <a:srgbClr val="7030A0"/>
                </a:solidFill>
                <a:latin typeface="Constantia" panose="02030602050306030303" pitchFamily="18" charset="0"/>
              </a:rPr>
              <a:t>room</a:t>
            </a:r>
            <a:endParaRPr kumimoji="1" lang="ja-JP" altLang="en-US" sz="1600" b="1" dirty="0">
              <a:solidFill>
                <a:srgbClr val="7030A0"/>
              </a:solidFill>
              <a:latin typeface="Constantia" panose="02030602050306030303" pitchFamily="18" charset="0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6DD84BA6-40C8-450F-A7CB-C67E192AAC67}"/>
              </a:ext>
            </a:extLst>
          </p:cNvPr>
          <p:cNvGrpSpPr/>
          <p:nvPr/>
        </p:nvGrpSpPr>
        <p:grpSpPr>
          <a:xfrm>
            <a:off x="6393046" y="2997338"/>
            <a:ext cx="900440" cy="311358"/>
            <a:chOff x="6169260" y="3172879"/>
            <a:chExt cx="900440" cy="311358"/>
          </a:xfrm>
        </p:grpSpPr>
        <p:sp>
          <p:nvSpPr>
            <p:cNvPr id="120" name="楕円 119">
              <a:extLst>
                <a:ext uri="{FF2B5EF4-FFF2-40B4-BE49-F238E27FC236}">
                  <a16:creationId xmlns:a16="http://schemas.microsoft.com/office/drawing/2014/main" id="{59212F6A-7021-4831-B526-62B78583A79D}"/>
                </a:ext>
              </a:extLst>
            </p:cNvPr>
            <p:cNvSpPr/>
            <p:nvPr/>
          </p:nvSpPr>
          <p:spPr>
            <a:xfrm>
              <a:off x="6201005" y="3172879"/>
              <a:ext cx="316311" cy="311358"/>
            </a:xfrm>
            <a:prstGeom prst="ellipse">
              <a:avLst/>
            </a:prstGeom>
            <a:solidFill>
              <a:schemeClr val="bg1">
                <a:alpha val="30196"/>
              </a:schemeClr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 b="1" dirty="0">
                <a:solidFill>
                  <a:srgbClr val="7030A0"/>
                </a:solidFill>
              </a:endParaRPr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1166A197-BC57-494A-84DE-AB6742A7A48E}"/>
                </a:ext>
              </a:extLst>
            </p:cNvPr>
            <p:cNvSpPr txBox="1"/>
            <p:nvPr/>
          </p:nvSpPr>
          <p:spPr>
            <a:xfrm>
              <a:off x="6169260" y="3203589"/>
              <a:ext cx="9004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solidFill>
                    <a:srgbClr val="7030A0"/>
                  </a:solidFill>
                </a:rPr>
                <a:t>D8 </a:t>
              </a:r>
              <a:r>
                <a:rPr kumimoji="1" lang="en-US" altLang="ja-JP" sz="1200" b="1" dirty="0">
                  <a:solidFill>
                    <a:srgbClr val="7030A0"/>
                  </a:solidFill>
                </a:rPr>
                <a:t> </a:t>
              </a:r>
              <a:endParaRPr kumimoji="1" lang="ja-JP" altLang="en-US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121" name="グループ化 120">
            <a:extLst>
              <a:ext uri="{FF2B5EF4-FFF2-40B4-BE49-F238E27FC236}">
                <a16:creationId xmlns:a16="http://schemas.microsoft.com/office/drawing/2014/main" id="{941918AB-EFE3-4611-B850-2286A11CAA1F}"/>
              </a:ext>
            </a:extLst>
          </p:cNvPr>
          <p:cNvGrpSpPr/>
          <p:nvPr/>
        </p:nvGrpSpPr>
        <p:grpSpPr>
          <a:xfrm>
            <a:off x="5651194" y="2984820"/>
            <a:ext cx="900440" cy="311358"/>
            <a:chOff x="6169260" y="3172879"/>
            <a:chExt cx="900440" cy="311358"/>
          </a:xfrm>
        </p:grpSpPr>
        <p:sp>
          <p:nvSpPr>
            <p:cNvPr id="122" name="楕円 121">
              <a:extLst>
                <a:ext uri="{FF2B5EF4-FFF2-40B4-BE49-F238E27FC236}">
                  <a16:creationId xmlns:a16="http://schemas.microsoft.com/office/drawing/2014/main" id="{1BA359D5-962D-40EE-8A0A-C001781589BD}"/>
                </a:ext>
              </a:extLst>
            </p:cNvPr>
            <p:cNvSpPr/>
            <p:nvPr/>
          </p:nvSpPr>
          <p:spPr>
            <a:xfrm>
              <a:off x="6201005" y="3172879"/>
              <a:ext cx="316311" cy="311358"/>
            </a:xfrm>
            <a:prstGeom prst="ellipse">
              <a:avLst/>
            </a:prstGeom>
            <a:solidFill>
              <a:schemeClr val="bg1">
                <a:alpha val="30196"/>
              </a:schemeClr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 b="1" dirty="0">
                <a:solidFill>
                  <a:srgbClr val="7030A0"/>
                </a:solidFill>
              </a:endParaRPr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6887FD1F-0C2A-4276-9C3F-47929910C5D0}"/>
                </a:ext>
              </a:extLst>
            </p:cNvPr>
            <p:cNvSpPr txBox="1"/>
            <p:nvPr/>
          </p:nvSpPr>
          <p:spPr>
            <a:xfrm>
              <a:off x="6169260" y="3203589"/>
              <a:ext cx="9004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solidFill>
                    <a:srgbClr val="7030A0"/>
                  </a:solidFill>
                </a:rPr>
                <a:t>D7 </a:t>
              </a:r>
              <a:endParaRPr kumimoji="1" lang="ja-JP" altLang="en-US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443CEBC0-92AA-4F9A-AF5B-042AED3602FC}"/>
              </a:ext>
            </a:extLst>
          </p:cNvPr>
          <p:cNvGrpSpPr/>
          <p:nvPr/>
        </p:nvGrpSpPr>
        <p:grpSpPr>
          <a:xfrm>
            <a:off x="5659046" y="2278951"/>
            <a:ext cx="900440" cy="311358"/>
            <a:chOff x="6169260" y="3172879"/>
            <a:chExt cx="900440" cy="311358"/>
          </a:xfrm>
        </p:grpSpPr>
        <p:sp>
          <p:nvSpPr>
            <p:cNvPr id="125" name="楕円 124">
              <a:extLst>
                <a:ext uri="{FF2B5EF4-FFF2-40B4-BE49-F238E27FC236}">
                  <a16:creationId xmlns:a16="http://schemas.microsoft.com/office/drawing/2014/main" id="{B3C2D739-DD88-489A-9F59-54141C64D8DF}"/>
                </a:ext>
              </a:extLst>
            </p:cNvPr>
            <p:cNvSpPr/>
            <p:nvPr/>
          </p:nvSpPr>
          <p:spPr>
            <a:xfrm>
              <a:off x="6201005" y="3172879"/>
              <a:ext cx="316311" cy="311358"/>
            </a:xfrm>
            <a:prstGeom prst="ellipse">
              <a:avLst/>
            </a:prstGeom>
            <a:solidFill>
              <a:schemeClr val="bg1">
                <a:alpha val="30196"/>
              </a:schemeClr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 b="1" dirty="0">
                <a:solidFill>
                  <a:srgbClr val="7030A0"/>
                </a:solidFill>
              </a:endParaRPr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ED7CA26F-E44B-4D3B-8236-25B8FA141C45}"/>
                </a:ext>
              </a:extLst>
            </p:cNvPr>
            <p:cNvSpPr txBox="1"/>
            <p:nvPr/>
          </p:nvSpPr>
          <p:spPr>
            <a:xfrm>
              <a:off x="6169260" y="3203589"/>
              <a:ext cx="9004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solidFill>
                    <a:srgbClr val="7030A0"/>
                  </a:solidFill>
                </a:rPr>
                <a:t>D6  </a:t>
              </a:r>
              <a:endParaRPr kumimoji="1" lang="ja-JP" altLang="en-US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382474EB-6AD2-42B7-8DED-0ACA79982D12}"/>
              </a:ext>
            </a:extLst>
          </p:cNvPr>
          <p:cNvGrpSpPr/>
          <p:nvPr/>
        </p:nvGrpSpPr>
        <p:grpSpPr>
          <a:xfrm>
            <a:off x="6392432" y="2270615"/>
            <a:ext cx="900440" cy="311358"/>
            <a:chOff x="6169260" y="3172879"/>
            <a:chExt cx="900440" cy="311358"/>
          </a:xfrm>
        </p:grpSpPr>
        <p:sp>
          <p:nvSpPr>
            <p:cNvPr id="128" name="楕円 127">
              <a:extLst>
                <a:ext uri="{FF2B5EF4-FFF2-40B4-BE49-F238E27FC236}">
                  <a16:creationId xmlns:a16="http://schemas.microsoft.com/office/drawing/2014/main" id="{5C3648B7-614B-4C42-9607-1D3D9E376854}"/>
                </a:ext>
              </a:extLst>
            </p:cNvPr>
            <p:cNvSpPr/>
            <p:nvPr/>
          </p:nvSpPr>
          <p:spPr>
            <a:xfrm>
              <a:off x="6201005" y="3172879"/>
              <a:ext cx="316311" cy="311358"/>
            </a:xfrm>
            <a:prstGeom prst="ellipse">
              <a:avLst/>
            </a:prstGeom>
            <a:solidFill>
              <a:schemeClr val="bg1">
                <a:alpha val="30196"/>
              </a:schemeClr>
            </a:solidFill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 b="1" dirty="0">
                <a:solidFill>
                  <a:srgbClr val="7030A0"/>
                </a:solidFill>
              </a:endParaRPr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3AA0D9C7-67A3-42A6-A117-A7BE4ED72EB6}"/>
                </a:ext>
              </a:extLst>
            </p:cNvPr>
            <p:cNvSpPr txBox="1"/>
            <p:nvPr/>
          </p:nvSpPr>
          <p:spPr>
            <a:xfrm>
              <a:off x="6169260" y="3203589"/>
              <a:ext cx="9004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solidFill>
                    <a:srgbClr val="7030A0"/>
                  </a:solidFill>
                </a:rPr>
                <a:t>D5</a:t>
              </a:r>
              <a:endParaRPr kumimoji="1" lang="ja-JP" altLang="en-US" b="1" dirty="0">
                <a:solidFill>
                  <a:srgbClr val="7030A0"/>
                </a:solidFill>
              </a:endParaRPr>
            </a:p>
          </p:txBody>
        </p:sp>
      </p:grp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19D14672-D517-49E5-BA61-8E7DAFAF631B}"/>
              </a:ext>
            </a:extLst>
          </p:cNvPr>
          <p:cNvSpPr/>
          <p:nvPr/>
        </p:nvSpPr>
        <p:spPr>
          <a:xfrm>
            <a:off x="1850432" y="4037641"/>
            <a:ext cx="3481625" cy="1583787"/>
          </a:xfrm>
          <a:prstGeom prst="rect">
            <a:avLst/>
          </a:prstGeom>
          <a:solidFill>
            <a:srgbClr val="D9D9D9">
              <a:alpha val="69804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Kitchen</a:t>
            </a:r>
            <a:endParaRPr lang="ja-JP" altLang="en-US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3713ABBA-30DE-4AB3-AE0D-3940096A0744}"/>
              </a:ext>
            </a:extLst>
          </p:cNvPr>
          <p:cNvSpPr/>
          <p:nvPr/>
        </p:nvSpPr>
        <p:spPr>
          <a:xfrm>
            <a:off x="1917174" y="2116896"/>
            <a:ext cx="3366678" cy="1351337"/>
          </a:xfrm>
          <a:prstGeom prst="roundRect">
            <a:avLst/>
          </a:prstGeom>
          <a:solidFill>
            <a:srgbClr val="D9D9D9">
              <a:alpha val="69804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Buffet</a:t>
            </a:r>
            <a:endParaRPr lang="ja-JP" altLang="en-US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185" name="正方形/長方形 184">
            <a:extLst>
              <a:ext uri="{FF2B5EF4-FFF2-40B4-BE49-F238E27FC236}">
                <a16:creationId xmlns:a16="http://schemas.microsoft.com/office/drawing/2014/main" id="{F49B8305-30BB-4A41-A23A-51FFC8E198EC}"/>
              </a:ext>
            </a:extLst>
          </p:cNvPr>
          <p:cNvSpPr/>
          <p:nvPr/>
        </p:nvSpPr>
        <p:spPr>
          <a:xfrm>
            <a:off x="1864637" y="5678716"/>
            <a:ext cx="1984987" cy="504547"/>
          </a:xfrm>
          <a:prstGeom prst="rect">
            <a:avLst/>
          </a:prstGeom>
          <a:solidFill>
            <a:srgbClr val="D9D9D9">
              <a:alpha val="50196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Crew room</a:t>
            </a:r>
            <a:endParaRPr lang="ja-JP" altLang="en-US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186" name="四角形: 角を丸くする 185">
            <a:extLst>
              <a:ext uri="{FF2B5EF4-FFF2-40B4-BE49-F238E27FC236}">
                <a16:creationId xmlns:a16="http://schemas.microsoft.com/office/drawing/2014/main" id="{5E4C90BA-D272-4AE9-921E-DD237026A7E4}"/>
              </a:ext>
            </a:extLst>
          </p:cNvPr>
          <p:cNvSpPr/>
          <p:nvPr/>
        </p:nvSpPr>
        <p:spPr>
          <a:xfrm>
            <a:off x="8085416" y="3775526"/>
            <a:ext cx="1992063" cy="2634898"/>
          </a:xfrm>
          <a:prstGeom prst="roundRect">
            <a:avLst/>
          </a:prstGeom>
          <a:solidFill>
            <a:srgbClr val="FFFFFF">
              <a:alpha val="50196"/>
            </a:srgb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accent2">
                    <a:lumMod val="50000"/>
                  </a:schemeClr>
                </a:solidFill>
                <a:latin typeface="Constantia" panose="02030602050306030303" pitchFamily="18" charset="0"/>
              </a:rPr>
              <a:t>Waiting</a:t>
            </a:r>
          </a:p>
          <a:p>
            <a:pPr algn="ctr"/>
            <a:r>
              <a:rPr lang="en-US" altLang="ja-JP" sz="1600" b="1" dirty="0">
                <a:solidFill>
                  <a:schemeClr val="accent2">
                    <a:lumMod val="50000"/>
                  </a:schemeClr>
                </a:solidFill>
                <a:latin typeface="Constantia" panose="02030602050306030303" pitchFamily="18" charset="0"/>
              </a:rPr>
              <a:t>Room</a:t>
            </a:r>
            <a:endParaRPr lang="ja-JP" altLang="en-US" sz="1600" b="1" dirty="0">
              <a:solidFill>
                <a:schemeClr val="accent2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187" name="正方形/長方形 186">
            <a:extLst>
              <a:ext uri="{FF2B5EF4-FFF2-40B4-BE49-F238E27FC236}">
                <a16:creationId xmlns:a16="http://schemas.microsoft.com/office/drawing/2014/main" id="{37AD93DE-5941-470E-BE12-ED1EF1E422EA}"/>
              </a:ext>
            </a:extLst>
          </p:cNvPr>
          <p:cNvSpPr/>
          <p:nvPr/>
        </p:nvSpPr>
        <p:spPr>
          <a:xfrm>
            <a:off x="10077478" y="3837437"/>
            <a:ext cx="1076023" cy="910955"/>
          </a:xfrm>
          <a:prstGeom prst="rect">
            <a:avLst/>
          </a:prstGeom>
          <a:solidFill>
            <a:srgbClr val="D9D9D9">
              <a:alpha val="50196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Coquette</a:t>
            </a:r>
          </a:p>
          <a:p>
            <a:pPr algn="ctr"/>
            <a:r>
              <a:rPr lang="en-US" altLang="ja-JP" sz="105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(Crew room)</a:t>
            </a:r>
            <a:endParaRPr kumimoji="1" lang="ja-JP" altLang="en-US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190" name="四角形: 角を丸くする 189">
            <a:extLst>
              <a:ext uri="{FF2B5EF4-FFF2-40B4-BE49-F238E27FC236}">
                <a16:creationId xmlns:a16="http://schemas.microsoft.com/office/drawing/2014/main" id="{E2D2A15A-CA3E-4BEB-8358-1F20BB081D76}"/>
              </a:ext>
            </a:extLst>
          </p:cNvPr>
          <p:cNvSpPr/>
          <p:nvPr/>
        </p:nvSpPr>
        <p:spPr>
          <a:xfrm>
            <a:off x="3990556" y="3775526"/>
            <a:ext cx="1346532" cy="223290"/>
          </a:xfrm>
          <a:prstGeom prst="roundRect">
            <a:avLst/>
          </a:prstGeom>
          <a:solidFill>
            <a:srgbClr val="D9D9D9">
              <a:alpha val="50196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Buffet</a:t>
            </a:r>
            <a:endParaRPr lang="ja-JP" altLang="en-US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191" name="楕円 190">
            <a:extLst>
              <a:ext uri="{FF2B5EF4-FFF2-40B4-BE49-F238E27FC236}">
                <a16:creationId xmlns:a16="http://schemas.microsoft.com/office/drawing/2014/main" id="{3EA13922-E124-45CD-B7D3-561ADB277A94}"/>
              </a:ext>
            </a:extLst>
          </p:cNvPr>
          <p:cNvSpPr/>
          <p:nvPr/>
        </p:nvSpPr>
        <p:spPr>
          <a:xfrm>
            <a:off x="1954118" y="2991886"/>
            <a:ext cx="912787" cy="874228"/>
          </a:xfrm>
          <a:prstGeom prst="ellipse">
            <a:avLst/>
          </a:prstGeom>
          <a:solidFill>
            <a:srgbClr val="D9D9D9">
              <a:alpha val="69804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Pizza</a:t>
            </a:r>
            <a:endParaRPr lang="ja-JP" altLang="en-US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192" name="正方形/長方形 191">
            <a:extLst>
              <a:ext uri="{FF2B5EF4-FFF2-40B4-BE49-F238E27FC236}">
                <a16:creationId xmlns:a16="http://schemas.microsoft.com/office/drawing/2014/main" id="{5699291D-B26E-4D5E-A635-8C3D92112A84}"/>
              </a:ext>
            </a:extLst>
          </p:cNvPr>
          <p:cNvSpPr/>
          <p:nvPr/>
        </p:nvSpPr>
        <p:spPr>
          <a:xfrm>
            <a:off x="6785155" y="4516873"/>
            <a:ext cx="1246517" cy="1344622"/>
          </a:xfrm>
          <a:prstGeom prst="rect">
            <a:avLst/>
          </a:prstGeom>
          <a:solidFill>
            <a:srgbClr val="FFFFFF">
              <a:alpha val="60000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b="1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  <p:pic>
        <p:nvPicPr>
          <p:cNvPr id="193" name="グラフィックス 192" descr="男性と女性">
            <a:extLst>
              <a:ext uri="{FF2B5EF4-FFF2-40B4-BE49-F238E27FC236}">
                <a16:creationId xmlns:a16="http://schemas.microsoft.com/office/drawing/2014/main" id="{06AF5ADA-A23D-4596-BDB1-5C1C61A8E0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53815" y="5311593"/>
            <a:ext cx="521851" cy="521851"/>
          </a:xfrm>
          <a:prstGeom prst="rect">
            <a:avLst/>
          </a:prstGeom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DD3A4672-3969-4754-BD1E-4A05B00AB3B0}"/>
              </a:ext>
            </a:extLst>
          </p:cNvPr>
          <p:cNvGrpSpPr/>
          <p:nvPr/>
        </p:nvGrpSpPr>
        <p:grpSpPr>
          <a:xfrm>
            <a:off x="7450444" y="3357687"/>
            <a:ext cx="655279" cy="518547"/>
            <a:chOff x="7313456" y="3290850"/>
            <a:chExt cx="778973" cy="590116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2" name="矢印: 上 11">
              <a:extLst>
                <a:ext uri="{FF2B5EF4-FFF2-40B4-BE49-F238E27FC236}">
                  <a16:creationId xmlns:a16="http://schemas.microsoft.com/office/drawing/2014/main" id="{525A4418-AAFE-46AA-B472-E5697D5526A5}"/>
                </a:ext>
              </a:extLst>
            </p:cNvPr>
            <p:cNvSpPr/>
            <p:nvPr/>
          </p:nvSpPr>
          <p:spPr>
            <a:xfrm>
              <a:off x="7313456" y="3290850"/>
              <a:ext cx="778973" cy="590116"/>
            </a:xfrm>
            <a:prstGeom prst="upArrow">
              <a:avLst/>
            </a:prstGeom>
            <a:grp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C95D7F21-B2FD-4783-ABE5-9F437A266FA6}"/>
                </a:ext>
              </a:extLst>
            </p:cNvPr>
            <p:cNvSpPr txBox="1"/>
            <p:nvPr/>
          </p:nvSpPr>
          <p:spPr>
            <a:xfrm>
              <a:off x="7397181" y="3446088"/>
              <a:ext cx="58988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900" b="1" dirty="0"/>
                <a:t>2</a:t>
              </a:r>
              <a:r>
                <a:rPr kumimoji="1" lang="ja-JP" altLang="en-US" sz="900" b="1" dirty="0"/>
                <a:t>レジ</a:t>
              </a:r>
            </a:p>
          </p:txBody>
        </p:sp>
      </p:grp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2B83D79F-E8F3-4B2F-A102-6C69BBE26210}"/>
              </a:ext>
            </a:extLst>
          </p:cNvPr>
          <p:cNvGrpSpPr/>
          <p:nvPr/>
        </p:nvGrpSpPr>
        <p:grpSpPr>
          <a:xfrm>
            <a:off x="9037791" y="1442221"/>
            <a:ext cx="680614" cy="403714"/>
            <a:chOff x="7348712" y="3251843"/>
            <a:chExt cx="939318" cy="403714"/>
          </a:xfrm>
        </p:grpSpPr>
        <p:sp>
          <p:nvSpPr>
            <p:cNvPr id="105" name="矢印: 上 104">
              <a:extLst>
                <a:ext uri="{FF2B5EF4-FFF2-40B4-BE49-F238E27FC236}">
                  <a16:creationId xmlns:a16="http://schemas.microsoft.com/office/drawing/2014/main" id="{B03B753D-1F90-41CD-972F-E828E44A7EF2}"/>
                </a:ext>
              </a:extLst>
            </p:cNvPr>
            <p:cNvSpPr/>
            <p:nvPr/>
          </p:nvSpPr>
          <p:spPr>
            <a:xfrm>
              <a:off x="7397180" y="3251843"/>
              <a:ext cx="778973" cy="403714"/>
            </a:xfrm>
            <a:prstGeom prst="up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73B1F809-8DDD-408A-AC93-C8A68165A524}"/>
                </a:ext>
              </a:extLst>
            </p:cNvPr>
            <p:cNvSpPr txBox="1"/>
            <p:nvPr/>
          </p:nvSpPr>
          <p:spPr>
            <a:xfrm>
              <a:off x="7348712" y="3409234"/>
              <a:ext cx="93931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b="1" dirty="0"/>
                <a:t>3</a:t>
              </a:r>
              <a:r>
                <a:rPr lang="ja-JP" altLang="en-US" sz="900" b="1" dirty="0"/>
                <a:t>デシャ</a:t>
              </a:r>
              <a:endParaRPr kumimoji="1" lang="ja-JP" altLang="en-US" sz="900" b="1" dirty="0"/>
            </a:p>
          </p:txBody>
        </p:sp>
      </p:grpSp>
      <p:grpSp>
        <p:nvGrpSpPr>
          <p:cNvPr id="112" name="グループ化 111">
            <a:extLst>
              <a:ext uri="{FF2B5EF4-FFF2-40B4-BE49-F238E27FC236}">
                <a16:creationId xmlns:a16="http://schemas.microsoft.com/office/drawing/2014/main" id="{6EB34325-A6D2-423F-91B5-7123198F901F}"/>
              </a:ext>
            </a:extLst>
          </p:cNvPr>
          <p:cNvGrpSpPr/>
          <p:nvPr/>
        </p:nvGrpSpPr>
        <p:grpSpPr>
          <a:xfrm>
            <a:off x="7450444" y="1461989"/>
            <a:ext cx="644764" cy="362554"/>
            <a:chOff x="7483968" y="3251971"/>
            <a:chExt cx="644764" cy="468227"/>
          </a:xfrm>
        </p:grpSpPr>
        <p:sp>
          <p:nvSpPr>
            <p:cNvPr id="113" name="矢印: 上 112">
              <a:extLst>
                <a:ext uri="{FF2B5EF4-FFF2-40B4-BE49-F238E27FC236}">
                  <a16:creationId xmlns:a16="http://schemas.microsoft.com/office/drawing/2014/main" id="{7258C245-39C2-4B33-B7E2-1169786FBFE8}"/>
                </a:ext>
              </a:extLst>
            </p:cNvPr>
            <p:cNvSpPr/>
            <p:nvPr/>
          </p:nvSpPr>
          <p:spPr>
            <a:xfrm>
              <a:off x="7483968" y="3251971"/>
              <a:ext cx="629983" cy="468227"/>
            </a:xfrm>
            <a:prstGeom prst="up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F62E4B13-F915-48E5-8900-EAA5A2A6F4CE}"/>
                </a:ext>
              </a:extLst>
            </p:cNvPr>
            <p:cNvSpPr txBox="1"/>
            <p:nvPr/>
          </p:nvSpPr>
          <p:spPr>
            <a:xfrm>
              <a:off x="7498749" y="3381963"/>
              <a:ext cx="62998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b="1" dirty="0"/>
                <a:t>4</a:t>
              </a:r>
              <a:r>
                <a:rPr lang="ja-JP" altLang="en-US" sz="900" b="1" dirty="0"/>
                <a:t>デシャ</a:t>
              </a:r>
              <a:endParaRPr kumimoji="1" lang="ja-JP" altLang="en-US" sz="900" b="1" dirty="0"/>
            </a:p>
          </p:txBody>
        </p:sp>
      </p:grpSp>
      <p:grpSp>
        <p:nvGrpSpPr>
          <p:cNvPr id="130" name="グループ化 129">
            <a:extLst>
              <a:ext uri="{FF2B5EF4-FFF2-40B4-BE49-F238E27FC236}">
                <a16:creationId xmlns:a16="http://schemas.microsoft.com/office/drawing/2014/main" id="{BA32F192-EF51-4CB5-9894-F7ED83F3FE39}"/>
              </a:ext>
            </a:extLst>
          </p:cNvPr>
          <p:cNvGrpSpPr/>
          <p:nvPr/>
        </p:nvGrpSpPr>
        <p:grpSpPr>
          <a:xfrm>
            <a:off x="3550088" y="1490447"/>
            <a:ext cx="658609" cy="403715"/>
            <a:chOff x="7470123" y="3272798"/>
            <a:chExt cx="658609" cy="403715"/>
          </a:xfrm>
        </p:grpSpPr>
        <p:sp>
          <p:nvSpPr>
            <p:cNvPr id="131" name="矢印: 上 130">
              <a:extLst>
                <a:ext uri="{FF2B5EF4-FFF2-40B4-BE49-F238E27FC236}">
                  <a16:creationId xmlns:a16="http://schemas.microsoft.com/office/drawing/2014/main" id="{4C0DEC74-DA51-4A59-9712-DE9748B35535}"/>
                </a:ext>
              </a:extLst>
            </p:cNvPr>
            <p:cNvSpPr/>
            <p:nvPr/>
          </p:nvSpPr>
          <p:spPr>
            <a:xfrm>
              <a:off x="7470123" y="3272798"/>
              <a:ext cx="629983" cy="403715"/>
            </a:xfrm>
            <a:prstGeom prst="up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8BE3F104-8DAF-4A9F-8DC9-840992C29436}"/>
                </a:ext>
              </a:extLst>
            </p:cNvPr>
            <p:cNvSpPr txBox="1"/>
            <p:nvPr/>
          </p:nvSpPr>
          <p:spPr>
            <a:xfrm>
              <a:off x="7498749" y="3381963"/>
              <a:ext cx="62998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b="1" dirty="0"/>
                <a:t>5</a:t>
              </a:r>
              <a:r>
                <a:rPr lang="ja-JP" altLang="en-US" sz="900" b="1" dirty="0"/>
                <a:t>デシャ</a:t>
              </a:r>
              <a:endParaRPr kumimoji="1" lang="ja-JP" altLang="en-US" sz="900" b="1" dirty="0"/>
            </a:p>
          </p:txBody>
        </p:sp>
      </p:grpSp>
      <p:grpSp>
        <p:nvGrpSpPr>
          <p:cNvPr id="133" name="グループ化 132">
            <a:extLst>
              <a:ext uri="{FF2B5EF4-FFF2-40B4-BE49-F238E27FC236}">
                <a16:creationId xmlns:a16="http://schemas.microsoft.com/office/drawing/2014/main" id="{A8254A55-CC81-4722-B037-F14F6936EA04}"/>
              </a:ext>
            </a:extLst>
          </p:cNvPr>
          <p:cNvGrpSpPr/>
          <p:nvPr/>
        </p:nvGrpSpPr>
        <p:grpSpPr>
          <a:xfrm>
            <a:off x="3015046" y="3964742"/>
            <a:ext cx="755754" cy="445750"/>
            <a:chOff x="7397180" y="3251843"/>
            <a:chExt cx="786558" cy="590116"/>
          </a:xfrm>
        </p:grpSpPr>
        <p:sp>
          <p:nvSpPr>
            <p:cNvPr id="134" name="矢印: 上 133">
              <a:extLst>
                <a:ext uri="{FF2B5EF4-FFF2-40B4-BE49-F238E27FC236}">
                  <a16:creationId xmlns:a16="http://schemas.microsoft.com/office/drawing/2014/main" id="{BB31CB1C-E569-4233-B8C6-B0BFE50E4942}"/>
                </a:ext>
              </a:extLst>
            </p:cNvPr>
            <p:cNvSpPr/>
            <p:nvPr/>
          </p:nvSpPr>
          <p:spPr>
            <a:xfrm>
              <a:off x="7397180" y="3251843"/>
              <a:ext cx="778973" cy="590116"/>
            </a:xfrm>
            <a:prstGeom prst="upArrow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91A08ADA-028E-4F5C-9DCD-1CE7A42B9A47}"/>
                </a:ext>
              </a:extLst>
            </p:cNvPr>
            <p:cNvSpPr txBox="1"/>
            <p:nvPr/>
          </p:nvSpPr>
          <p:spPr>
            <a:xfrm>
              <a:off x="7553755" y="3381000"/>
              <a:ext cx="62998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b="1" dirty="0"/>
                <a:t>1</a:t>
              </a:r>
              <a:r>
                <a:rPr lang="ja-JP" altLang="en-US" sz="900" b="1" dirty="0"/>
                <a:t>レジ</a:t>
              </a:r>
              <a:endParaRPr kumimoji="1" lang="ja-JP" altLang="en-US" sz="9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85735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38" grpId="0" animBg="1"/>
      <p:bldP spid="75" grpId="0" animBg="1"/>
      <p:bldP spid="76" grpId="0" animBg="1"/>
      <p:bldP spid="77" grpId="0" animBg="1"/>
      <p:bldP spid="78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96" grpId="0" animBg="1"/>
      <p:bldP spid="101" grpId="0" animBg="1"/>
      <p:bldP spid="102" grpId="0" animBg="1"/>
      <p:bldP spid="103" grpId="0" animBg="1"/>
      <p:bldP spid="104" grpId="0" animBg="1"/>
      <p:bldP spid="66" grpId="0" animBg="1"/>
      <p:bldP spid="67" grpId="0" animBg="1"/>
      <p:bldP spid="71" grpId="0" animBg="1"/>
      <p:bldP spid="1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, 地図, 電子機器 が含まれている画像&#10;&#10;自動的に生成された説明">
            <a:extLst>
              <a:ext uri="{FF2B5EF4-FFF2-40B4-BE49-F238E27FC236}">
                <a16:creationId xmlns:a16="http://schemas.microsoft.com/office/drawing/2014/main" id="{7575A77D-0629-4EE6-9805-545A0C94FC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7" r="65931" b="54382"/>
          <a:stretch/>
        </p:blipFill>
        <p:spPr>
          <a:xfrm rot="5400000">
            <a:off x="3667125" y="878874"/>
            <a:ext cx="5099324" cy="5100252"/>
          </a:xfrm>
          <a:prstGeom prst="rect">
            <a:avLst/>
          </a:prstGeom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F6C1D47-00FF-4902-A24E-C3FC4F02CC2D}"/>
              </a:ext>
            </a:extLst>
          </p:cNvPr>
          <p:cNvSpPr/>
          <p:nvPr/>
        </p:nvSpPr>
        <p:spPr>
          <a:xfrm>
            <a:off x="344690" y="510714"/>
            <a:ext cx="496916" cy="174085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ロジー　</a:t>
            </a:r>
            <a:r>
              <a:rPr kumimoji="1" lang="ja-JP" altLang="en-US" b="1" dirty="0">
                <a:solidFill>
                  <a:schemeClr val="tx1"/>
                </a:solidFill>
              </a:rPr>
              <a:t>卓番</a:t>
            </a:r>
          </a:p>
        </p:txBody>
      </p:sp>
      <p:sp>
        <p:nvSpPr>
          <p:cNvPr id="187" name="正方形/長方形 186">
            <a:extLst>
              <a:ext uri="{FF2B5EF4-FFF2-40B4-BE49-F238E27FC236}">
                <a16:creationId xmlns:a16="http://schemas.microsoft.com/office/drawing/2014/main" id="{37AD93DE-5941-470E-BE12-ED1EF1E422EA}"/>
              </a:ext>
            </a:extLst>
          </p:cNvPr>
          <p:cNvSpPr/>
          <p:nvPr/>
        </p:nvSpPr>
        <p:spPr>
          <a:xfrm>
            <a:off x="3731084" y="1049015"/>
            <a:ext cx="1551671" cy="1867848"/>
          </a:xfrm>
          <a:prstGeom prst="rect">
            <a:avLst/>
          </a:prstGeom>
          <a:solidFill>
            <a:srgbClr val="D9D9D9">
              <a:alpha val="50196"/>
            </a:srgb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Coquette</a:t>
            </a:r>
          </a:p>
          <a:p>
            <a:pPr algn="ctr"/>
            <a:r>
              <a:rPr lang="ja-JP" altLang="en-US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倉庫</a:t>
            </a:r>
            <a:endParaRPr kumimoji="1" lang="en-US" altLang="ja-JP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  <a:p>
            <a:pPr algn="ctr"/>
            <a:endParaRPr kumimoji="1" lang="ja-JP" altLang="en-US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AE03190-0EFF-A542-4920-88F791455EF5}"/>
              </a:ext>
            </a:extLst>
          </p:cNvPr>
          <p:cNvSpPr/>
          <p:nvPr/>
        </p:nvSpPr>
        <p:spPr>
          <a:xfrm>
            <a:off x="7597182" y="3871688"/>
            <a:ext cx="563407" cy="816254"/>
          </a:xfrm>
          <a:prstGeom prst="rect">
            <a:avLst/>
          </a:prstGeom>
          <a:solidFill>
            <a:srgbClr val="FFFFFF">
              <a:alpha val="80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H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１</a:t>
            </a:r>
            <a:endParaRPr kumimoji="1" lang="en-US" altLang="ja-JP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2C1CD0B8-1416-4EFD-1666-2171C9BF44F6}"/>
              </a:ext>
            </a:extLst>
          </p:cNvPr>
          <p:cNvSpPr/>
          <p:nvPr/>
        </p:nvSpPr>
        <p:spPr>
          <a:xfrm>
            <a:off x="6631982" y="3283859"/>
            <a:ext cx="563407" cy="816254"/>
          </a:xfrm>
          <a:prstGeom prst="rect">
            <a:avLst/>
          </a:prstGeom>
          <a:solidFill>
            <a:srgbClr val="FFFFFF">
              <a:alpha val="80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H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３</a:t>
            </a:r>
            <a:endParaRPr kumimoji="1" lang="en-US" altLang="ja-JP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5F06D98-1804-6957-4BD9-2A62EEB835F7}"/>
              </a:ext>
            </a:extLst>
          </p:cNvPr>
          <p:cNvSpPr/>
          <p:nvPr/>
        </p:nvSpPr>
        <p:spPr>
          <a:xfrm>
            <a:off x="5510543" y="3283859"/>
            <a:ext cx="563407" cy="816254"/>
          </a:xfrm>
          <a:prstGeom prst="rect">
            <a:avLst/>
          </a:prstGeom>
          <a:solidFill>
            <a:srgbClr val="FFFFFF">
              <a:alpha val="80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H</a:t>
            </a:r>
            <a:r>
              <a:rPr lang="ja-JP" altLang="en-US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５</a:t>
            </a:r>
            <a:endParaRPr kumimoji="1" lang="en-US" altLang="ja-JP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0E3C407F-E278-C4A7-2838-99FFC9B4502A}"/>
              </a:ext>
            </a:extLst>
          </p:cNvPr>
          <p:cNvSpPr/>
          <p:nvPr/>
        </p:nvSpPr>
        <p:spPr>
          <a:xfrm>
            <a:off x="4025195" y="3349173"/>
            <a:ext cx="563407" cy="816254"/>
          </a:xfrm>
          <a:prstGeom prst="rect">
            <a:avLst/>
          </a:prstGeom>
          <a:solidFill>
            <a:srgbClr val="FFFFFF">
              <a:alpha val="80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H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７</a:t>
            </a:r>
            <a:endParaRPr kumimoji="1" lang="en-US" altLang="ja-JP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DDEC6EAA-C22B-D797-97C3-F6DE05460CB3}"/>
              </a:ext>
            </a:extLst>
          </p:cNvPr>
          <p:cNvSpPr/>
          <p:nvPr/>
        </p:nvSpPr>
        <p:spPr>
          <a:xfrm>
            <a:off x="6642800" y="4687942"/>
            <a:ext cx="563407" cy="433717"/>
          </a:xfrm>
          <a:prstGeom prst="rect">
            <a:avLst/>
          </a:prstGeom>
          <a:solidFill>
            <a:srgbClr val="FFFFFF">
              <a:alpha val="80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I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１</a:t>
            </a:r>
            <a:endParaRPr kumimoji="1" lang="en-US" altLang="ja-JP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37DA503-DD0C-851D-AD9F-8295A078B7C1}"/>
              </a:ext>
            </a:extLst>
          </p:cNvPr>
          <p:cNvSpPr/>
          <p:nvPr/>
        </p:nvSpPr>
        <p:spPr>
          <a:xfrm>
            <a:off x="5599481" y="4609665"/>
            <a:ext cx="563407" cy="433717"/>
          </a:xfrm>
          <a:prstGeom prst="rect">
            <a:avLst/>
          </a:prstGeom>
          <a:solidFill>
            <a:srgbClr val="FFFFFF">
              <a:alpha val="80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I</a:t>
            </a:r>
            <a:r>
              <a:rPr lang="ja-JP" altLang="en-US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３</a:t>
            </a:r>
            <a:endParaRPr kumimoji="1" lang="en-US" altLang="ja-JP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5E53646A-0C78-4717-AC41-CCC68CF06B23}"/>
              </a:ext>
            </a:extLst>
          </p:cNvPr>
          <p:cNvSpPr/>
          <p:nvPr/>
        </p:nvSpPr>
        <p:spPr>
          <a:xfrm>
            <a:off x="4595859" y="4609665"/>
            <a:ext cx="563407" cy="433717"/>
          </a:xfrm>
          <a:prstGeom prst="rect">
            <a:avLst/>
          </a:prstGeom>
          <a:solidFill>
            <a:srgbClr val="FFFFFF">
              <a:alpha val="80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I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５</a:t>
            </a:r>
            <a:endParaRPr kumimoji="1" lang="en-US" altLang="ja-JP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5943FAE9-19B6-BBD4-AE5D-5BF2D47F17E3}"/>
              </a:ext>
            </a:extLst>
          </p:cNvPr>
          <p:cNvSpPr/>
          <p:nvPr/>
        </p:nvSpPr>
        <p:spPr>
          <a:xfrm>
            <a:off x="3849557" y="4687942"/>
            <a:ext cx="563407" cy="433717"/>
          </a:xfrm>
          <a:prstGeom prst="rect">
            <a:avLst/>
          </a:prstGeom>
          <a:solidFill>
            <a:srgbClr val="FFFFFF">
              <a:alpha val="80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I</a:t>
            </a:r>
            <a:r>
              <a:rPr lang="ja-JP" altLang="en-US" sz="1400" b="1" dirty="0">
                <a:solidFill>
                  <a:sysClr val="windowText" lastClr="000000"/>
                </a:solidFill>
                <a:latin typeface="Constantia" panose="02030602050306030303" pitchFamily="18" charset="0"/>
              </a:rPr>
              <a:t>７</a:t>
            </a:r>
            <a:endParaRPr kumimoji="1" lang="en-US" altLang="ja-JP" sz="1400" b="1" dirty="0">
              <a:solidFill>
                <a:sysClr val="windowText" lastClr="000000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273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2558</TotalTime>
  <Words>89</Words>
  <Application>Microsoft Office PowerPoint</Application>
  <PresentationFormat>ワイド画面</PresentationFormat>
  <Paragraphs>70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Arial</vt:lpstr>
      <vt:lpstr>Constantia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大樹 斎</dc:creator>
  <cp:lastModifiedBy>将平 須田</cp:lastModifiedBy>
  <cp:revision>51</cp:revision>
  <cp:lastPrinted>2019-07-20T01:44:40Z</cp:lastPrinted>
  <dcterms:created xsi:type="dcterms:W3CDTF">2019-05-19T06:39:39Z</dcterms:created>
  <dcterms:modified xsi:type="dcterms:W3CDTF">2023-10-05T09:47:54Z</dcterms:modified>
</cp:coreProperties>
</file>